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3" r:id="rId1"/>
    <p:sldMasterId id="2147483764" r:id="rId2"/>
    <p:sldMasterId id="2147483765" r:id="rId3"/>
    <p:sldMasterId id="2147483766" r:id="rId4"/>
    <p:sldMasterId id="2147483767" r:id="rId5"/>
    <p:sldMasterId id="2147483768" r:id="rId6"/>
    <p:sldMasterId id="2147483769" r:id="rId7"/>
    <p:sldMasterId id="2147483770" r:id="rId8"/>
  </p:sldMasterIdLst>
  <p:notesMasterIdLst>
    <p:notesMasterId r:id="rId33"/>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Century Gothic" panose="020B0502020202020204" pitchFamily="34" charset="0"/>
      <p:regular r:id="rId38"/>
      <p:bold r:id="rId39"/>
      <p:italic r:id="rId40"/>
      <p:boldItalic r:id="rId41"/>
    </p:embeddedFont>
    <p:embeddedFont>
      <p:font typeface="Gill Sans" panose="020B0604020202020204" charset="0"/>
      <p:regular r:id="rId42"/>
      <p:bold r:id="rId43"/>
    </p:embeddedFont>
    <p:embeddedFont>
      <p:font typeface="Helvetica Neue" panose="020B0604020202020204" charset="0"/>
      <p:regular r:id="rId44"/>
      <p:bold r:id="rId45"/>
      <p:italic r:id="rId46"/>
      <p:boldItalic r:id="rId47"/>
    </p:embeddedFont>
    <p:embeddedFont>
      <p:font typeface="Helvetica Neue Light" panose="020B0604020202020204" charset="0"/>
      <p:regular r:id="rId48"/>
      <p:bold r:id="rId49"/>
      <p:italic r:id="rId50"/>
      <p:boldItalic r:id="rId51"/>
    </p:embeddedFont>
    <p:embeddedFont>
      <p:font typeface="Open Sans" panose="020B0606030504020204" pitchFamily="34" charset="0"/>
      <p:regular r:id="rId52"/>
      <p:bold r:id="rId53"/>
      <p:italic r:id="rId54"/>
      <p:boldItalic r:id="rId55"/>
    </p:embeddedFont>
    <p:embeddedFont>
      <p:font typeface="Open Sans Light" panose="020B030603050402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50761E-99B1-453C-8F85-E40605F154BC}">
  <a:tblStyle styleId="{F450761E-99B1-453C-8F85-E40605F154B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1972"/>
  </p:normalViewPr>
  <p:slideViewPr>
    <p:cSldViewPr snapToGrid="0">
      <p:cViewPr varScale="1">
        <p:scale>
          <a:sx n="81" d="100"/>
          <a:sy n="81" d="100"/>
        </p:scale>
        <p:origin x="1498"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6.fntdata"/><Relationship Id="rId21" Type="http://schemas.openxmlformats.org/officeDocument/2006/relationships/slide" Target="slides/slide13.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Master" Target="slideMasters/slideMaster8.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20" Type="http://schemas.openxmlformats.org/officeDocument/2006/relationships/slide" Target="slides/slide12.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1e649345da_2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11e649345da_2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11e649345da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26" name="Google Shape;626;g11e649345da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9e80342788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9e80342788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4545"/>
              </a:lnSpc>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f4c8d49fe5_0_8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endParaRPr dirty="0"/>
          </a:p>
        </p:txBody>
      </p:sp>
      <p:sp>
        <p:nvSpPr>
          <p:cNvPr id="646" name="Google Shape;646;gf4c8d49fe5_0_8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f4c8d49fe5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0" name="Google Shape;680;gf4c8d49fe5_0_8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f4c8d49fe5_0_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f4c8d49fe5_0_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f4c8d49fe5_0_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f4c8d49fe5_0_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11e649345da_2_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3" name="Google Shape;773;g11e649345da_2_9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11e649345da_2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11e649345da_2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11e649345da_2_1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11e649345da_2_1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11e649345da_2_10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11e649345da_2_10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1e649345da_2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g11e649345da_2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fbf876e107_0_19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13" name="Google Shape;813;gfbf876e107_0_19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11e649345da_3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11e649345da_3_3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endParaRPr sz="1100" b="1" dirty="0">
              <a:solidFill>
                <a:srgbClr val="000000"/>
              </a:solidFill>
              <a:latin typeface="Arial"/>
              <a:ea typeface="Arial"/>
              <a:cs typeface="Arial"/>
              <a:sym typeface="Arial"/>
            </a:endParaRPr>
          </a:p>
        </p:txBody>
      </p:sp>
      <p:sp>
        <p:nvSpPr>
          <p:cNvPr id="830" name="Google Shape;830;g11e649345da_3_3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11e649345da_3_37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g11e649345da_3_3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1" name="Google Shape;871;g11e649345da_3_3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11e649345da_3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2" name="Google Shape;882;g11e649345da_3_2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cea702f60c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0" name="Google Shape;890;gcea702f60c_0_2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1e649345da_2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1e649345da_2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1e649345da_2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1e649345da_2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1e649345da_2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1e649345da_2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1e649345da_2_7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0" name="Google Shape;570;g11e649345da_2_7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1e649345da_2_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11e649345da_2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1e887f3f2a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g11e887f3f2a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p>
        </p:txBody>
      </p:sp>
      <p:sp>
        <p:nvSpPr>
          <p:cNvPr id="607" name="Google Shape;607;g11e887f3f2a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1e649345da_2_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11e649345da_2_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7"/>
        <p:cNvGrpSpPr/>
        <p:nvPr/>
      </p:nvGrpSpPr>
      <p:grpSpPr>
        <a:xfrm>
          <a:off x="0" y="0"/>
          <a:ext cx="0" cy="0"/>
          <a:chOff x="0" y="0"/>
          <a:chExt cx="0" cy="0"/>
        </a:xfrm>
      </p:grpSpPr>
      <p:sp>
        <p:nvSpPr>
          <p:cNvPr id="438" name="Google Shape;438;p10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439" name="Google Shape;439;p10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40" name="Google Shape;440;p108"/>
          <p:cNvSpPr txBox="1">
            <a:spLocks noGrp="1"/>
          </p:cNvSpPr>
          <p:nvPr>
            <p:ph type="sldNum" idx="12"/>
          </p:nvPr>
        </p:nvSpPr>
        <p:spPr>
          <a:xfrm>
            <a:off x="116158" y="4698817"/>
            <a:ext cx="548700" cy="3936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1pPr>
            <a:lvl2pPr marL="0" marR="0" lvl="1"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2pPr>
            <a:lvl3pPr marL="0" marR="0" lvl="2"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3pPr>
            <a:lvl4pPr marL="0" marR="0" lvl="3"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4pPr>
            <a:lvl5pPr marL="0" marR="0" lvl="4"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5pPr>
            <a:lvl6pPr marL="0" marR="0" lvl="5"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6pPr>
            <a:lvl7pPr marL="0" marR="0" lvl="6"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7pPr>
            <a:lvl8pPr marL="0" marR="0" lvl="7"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8pPr>
            <a:lvl9pPr marL="0" marR="0" lvl="8"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1"/>
        <p:cNvGrpSpPr/>
        <p:nvPr/>
      </p:nvGrpSpPr>
      <p:grpSpPr>
        <a:xfrm>
          <a:off x="0" y="0"/>
          <a:ext cx="0" cy="0"/>
          <a:chOff x="0" y="0"/>
          <a:chExt cx="0" cy="0"/>
        </a:xfrm>
      </p:grpSpPr>
      <p:sp>
        <p:nvSpPr>
          <p:cNvPr id="442" name="Google Shape;442;p10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43" name="Google Shape;443;p10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444" name="Google Shape;444;p10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45" name="Google Shape;445;p10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46" name="Google Shape;446;p109"/>
          <p:cNvSpPr txBox="1">
            <a:spLocks noGrp="1"/>
          </p:cNvSpPr>
          <p:nvPr>
            <p:ph type="sldNum" idx="12"/>
          </p:nvPr>
        </p:nvSpPr>
        <p:spPr>
          <a:xfrm>
            <a:off x="116158" y="4698817"/>
            <a:ext cx="548700" cy="3936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1pPr>
            <a:lvl2pPr marL="0" marR="0" lvl="1"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2pPr>
            <a:lvl3pPr marL="0" marR="0" lvl="2"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3pPr>
            <a:lvl4pPr marL="0" marR="0" lvl="3"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4pPr>
            <a:lvl5pPr marL="0" marR="0" lvl="4"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5pPr>
            <a:lvl6pPr marL="0" marR="0" lvl="5"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6pPr>
            <a:lvl7pPr marL="0" marR="0" lvl="6"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7pPr>
            <a:lvl8pPr marL="0" marR="0" lvl="7"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8pPr>
            <a:lvl9pPr marL="0" marR="0" lvl="8"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7"/>
        <p:cNvGrpSpPr/>
        <p:nvPr/>
      </p:nvGrpSpPr>
      <p:grpSpPr>
        <a:xfrm>
          <a:off x="0" y="0"/>
          <a:ext cx="0" cy="0"/>
          <a:chOff x="0" y="0"/>
          <a:chExt cx="0" cy="0"/>
        </a:xfrm>
      </p:grpSpPr>
      <p:sp>
        <p:nvSpPr>
          <p:cNvPr id="448" name="Google Shape;448;p1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49" name="Google Shape;449;p11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450" name="Google Shape;450;p110"/>
          <p:cNvSpPr txBox="1">
            <a:spLocks noGrp="1"/>
          </p:cNvSpPr>
          <p:nvPr>
            <p:ph type="sldNum" idx="12"/>
          </p:nvPr>
        </p:nvSpPr>
        <p:spPr>
          <a:xfrm>
            <a:off x="116158" y="4698817"/>
            <a:ext cx="548700" cy="3936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1pPr>
            <a:lvl2pPr marL="0" marR="0" lvl="1"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2pPr>
            <a:lvl3pPr marL="0" marR="0" lvl="2"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3pPr>
            <a:lvl4pPr marL="0" marR="0" lvl="3"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4pPr>
            <a:lvl5pPr marL="0" marR="0" lvl="4"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5pPr>
            <a:lvl6pPr marL="0" marR="0" lvl="5"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6pPr>
            <a:lvl7pPr marL="0" marR="0" lvl="6"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7pPr>
            <a:lvl8pPr marL="0" marR="0" lvl="7"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8pPr>
            <a:lvl9pPr marL="0" marR="0" lvl="8"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1"/>
        <p:cNvGrpSpPr/>
        <p:nvPr/>
      </p:nvGrpSpPr>
      <p:grpSpPr>
        <a:xfrm>
          <a:off x="0" y="0"/>
          <a:ext cx="0" cy="0"/>
          <a:chOff x="0" y="0"/>
          <a:chExt cx="0" cy="0"/>
        </a:xfrm>
      </p:grpSpPr>
      <p:sp>
        <p:nvSpPr>
          <p:cNvPr id="452" name="Google Shape;452;p1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53" name="Google Shape;453;p11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454" name="Google Shape;454;p11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455" name="Google Shape;455;p111"/>
          <p:cNvSpPr txBox="1">
            <a:spLocks noGrp="1"/>
          </p:cNvSpPr>
          <p:nvPr>
            <p:ph type="sldNum" idx="12"/>
          </p:nvPr>
        </p:nvSpPr>
        <p:spPr>
          <a:xfrm>
            <a:off x="116158" y="4698817"/>
            <a:ext cx="548700" cy="3936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1pPr>
            <a:lvl2pPr marL="0" marR="0" lvl="1"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2pPr>
            <a:lvl3pPr marL="0" marR="0" lvl="2"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3pPr>
            <a:lvl4pPr marL="0" marR="0" lvl="3"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4pPr>
            <a:lvl5pPr marL="0" marR="0" lvl="4"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5pPr>
            <a:lvl6pPr marL="0" marR="0" lvl="5"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6pPr>
            <a:lvl7pPr marL="0" marR="0" lvl="6"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7pPr>
            <a:lvl8pPr marL="0" marR="0" lvl="7"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8pPr>
            <a:lvl9pPr marL="0" marR="0" lvl="8"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6"/>
        <p:cNvGrpSpPr/>
        <p:nvPr/>
      </p:nvGrpSpPr>
      <p:grpSpPr>
        <a:xfrm>
          <a:off x="0" y="0"/>
          <a:ext cx="0" cy="0"/>
          <a:chOff x="0" y="0"/>
          <a:chExt cx="0" cy="0"/>
        </a:xfrm>
      </p:grpSpPr>
      <p:sp>
        <p:nvSpPr>
          <p:cNvPr id="457" name="Google Shape;457;p11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458" name="Google Shape;458;p112"/>
          <p:cNvSpPr txBox="1">
            <a:spLocks noGrp="1"/>
          </p:cNvSpPr>
          <p:nvPr>
            <p:ph type="sldNum" idx="12"/>
          </p:nvPr>
        </p:nvSpPr>
        <p:spPr>
          <a:xfrm>
            <a:off x="116158" y="4698817"/>
            <a:ext cx="548700" cy="3936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1pPr>
            <a:lvl2pPr marL="0" marR="0" lvl="1"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2pPr>
            <a:lvl3pPr marL="0" marR="0" lvl="2"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3pPr>
            <a:lvl4pPr marL="0" marR="0" lvl="3"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4pPr>
            <a:lvl5pPr marL="0" marR="0" lvl="4"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5pPr>
            <a:lvl6pPr marL="0" marR="0" lvl="5"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6pPr>
            <a:lvl7pPr marL="0" marR="0" lvl="6"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7pPr>
            <a:lvl8pPr marL="0" marR="0" lvl="7"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8pPr>
            <a:lvl9pPr marL="0" marR="0" lvl="8"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9"/>
        <p:cNvGrpSpPr/>
        <p:nvPr/>
      </p:nvGrpSpPr>
      <p:grpSpPr>
        <a:xfrm>
          <a:off x="0" y="0"/>
          <a:ext cx="0" cy="0"/>
          <a:chOff x="0" y="0"/>
          <a:chExt cx="0" cy="0"/>
        </a:xfrm>
      </p:grpSpPr>
      <p:sp>
        <p:nvSpPr>
          <p:cNvPr id="460" name="Google Shape;460;p11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461" name="Google Shape;461;p113"/>
          <p:cNvSpPr txBox="1">
            <a:spLocks noGrp="1"/>
          </p:cNvSpPr>
          <p:nvPr>
            <p:ph type="sldNum" idx="12"/>
          </p:nvPr>
        </p:nvSpPr>
        <p:spPr>
          <a:xfrm>
            <a:off x="116158" y="4698817"/>
            <a:ext cx="548700" cy="3936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1pPr>
            <a:lvl2pPr marL="0" marR="0" lvl="1"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2pPr>
            <a:lvl3pPr marL="0" marR="0" lvl="2"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3pPr>
            <a:lvl4pPr marL="0" marR="0" lvl="3"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4pPr>
            <a:lvl5pPr marL="0" marR="0" lvl="4"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5pPr>
            <a:lvl6pPr marL="0" marR="0" lvl="5"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6pPr>
            <a:lvl7pPr marL="0" marR="0" lvl="6"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7pPr>
            <a:lvl8pPr marL="0" marR="0" lvl="7"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8pPr>
            <a:lvl9pPr marL="0" marR="0" lvl="8"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2"/>
        <p:cNvGrpSpPr/>
        <p:nvPr/>
      </p:nvGrpSpPr>
      <p:grpSpPr>
        <a:xfrm>
          <a:off x="0" y="0"/>
          <a:ext cx="0" cy="0"/>
          <a:chOff x="0" y="0"/>
          <a:chExt cx="0" cy="0"/>
        </a:xfrm>
      </p:grpSpPr>
      <p:sp>
        <p:nvSpPr>
          <p:cNvPr id="463" name="Google Shape;463;p1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64" name="Google Shape;464;p114"/>
          <p:cNvSpPr txBox="1">
            <a:spLocks noGrp="1"/>
          </p:cNvSpPr>
          <p:nvPr>
            <p:ph type="sldNum" idx="12"/>
          </p:nvPr>
        </p:nvSpPr>
        <p:spPr>
          <a:xfrm>
            <a:off x="116158" y="4698817"/>
            <a:ext cx="548700" cy="3936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1pPr>
            <a:lvl2pPr marL="0" marR="0" lvl="1"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2pPr>
            <a:lvl3pPr marL="0" marR="0" lvl="2"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3pPr>
            <a:lvl4pPr marL="0" marR="0" lvl="3"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4pPr>
            <a:lvl5pPr marL="0" marR="0" lvl="4"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5pPr>
            <a:lvl6pPr marL="0" marR="0" lvl="5"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6pPr>
            <a:lvl7pPr marL="0" marR="0" lvl="6"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7pPr>
            <a:lvl8pPr marL="0" marR="0" lvl="7"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8pPr>
            <a:lvl9pPr marL="0" marR="0" lvl="8"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5"/>
        <p:cNvGrpSpPr/>
        <p:nvPr/>
      </p:nvGrpSpPr>
      <p:grpSpPr>
        <a:xfrm>
          <a:off x="0" y="0"/>
          <a:ext cx="0" cy="0"/>
          <a:chOff x="0" y="0"/>
          <a:chExt cx="0" cy="0"/>
        </a:xfrm>
      </p:grpSpPr>
      <p:sp>
        <p:nvSpPr>
          <p:cNvPr id="466" name="Google Shape;466;p11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467" name="Google Shape;467;p11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468" name="Google Shape;468;p115"/>
          <p:cNvSpPr txBox="1">
            <a:spLocks noGrp="1"/>
          </p:cNvSpPr>
          <p:nvPr>
            <p:ph type="sldNum" idx="12"/>
          </p:nvPr>
        </p:nvSpPr>
        <p:spPr>
          <a:xfrm>
            <a:off x="116158" y="4698817"/>
            <a:ext cx="548700" cy="3936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1pPr>
            <a:lvl2pPr marL="0" marR="0" lvl="1"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2pPr>
            <a:lvl3pPr marL="0" marR="0" lvl="2"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3pPr>
            <a:lvl4pPr marL="0" marR="0" lvl="3"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4pPr>
            <a:lvl5pPr marL="0" marR="0" lvl="4"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5pPr>
            <a:lvl6pPr marL="0" marR="0" lvl="5"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6pPr>
            <a:lvl7pPr marL="0" marR="0" lvl="6"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7pPr>
            <a:lvl8pPr marL="0" marR="0" lvl="7"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8pPr>
            <a:lvl9pPr marL="0" marR="0" lvl="8"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9"/>
        <p:cNvGrpSpPr/>
        <p:nvPr/>
      </p:nvGrpSpPr>
      <p:grpSpPr>
        <a:xfrm>
          <a:off x="0" y="0"/>
          <a:ext cx="0" cy="0"/>
          <a:chOff x="0" y="0"/>
          <a:chExt cx="0" cy="0"/>
        </a:xfrm>
      </p:grpSpPr>
      <p:sp>
        <p:nvSpPr>
          <p:cNvPr id="470" name="Google Shape;470;p11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11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472" name="Google Shape;472;p11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73" name="Google Shape;473;p11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474" name="Google Shape;474;p116"/>
          <p:cNvSpPr txBox="1">
            <a:spLocks noGrp="1"/>
          </p:cNvSpPr>
          <p:nvPr>
            <p:ph type="sldNum" idx="12"/>
          </p:nvPr>
        </p:nvSpPr>
        <p:spPr>
          <a:xfrm>
            <a:off x="116158" y="4698817"/>
            <a:ext cx="548700" cy="3936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1pPr>
            <a:lvl2pPr marL="0" marR="0" lvl="1"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2pPr>
            <a:lvl3pPr marL="0" marR="0" lvl="2"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3pPr>
            <a:lvl4pPr marL="0" marR="0" lvl="3"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4pPr>
            <a:lvl5pPr marL="0" marR="0" lvl="4"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5pPr>
            <a:lvl6pPr marL="0" marR="0" lvl="5"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6pPr>
            <a:lvl7pPr marL="0" marR="0" lvl="6"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7pPr>
            <a:lvl8pPr marL="0" marR="0" lvl="7"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8pPr>
            <a:lvl9pPr marL="0" marR="0" lvl="8"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5"/>
        <p:cNvGrpSpPr/>
        <p:nvPr/>
      </p:nvGrpSpPr>
      <p:grpSpPr>
        <a:xfrm>
          <a:off x="0" y="0"/>
          <a:ext cx="0" cy="0"/>
          <a:chOff x="0" y="0"/>
          <a:chExt cx="0" cy="0"/>
        </a:xfrm>
      </p:grpSpPr>
      <p:sp>
        <p:nvSpPr>
          <p:cNvPr id="476" name="Google Shape;476;p117"/>
          <p:cNvSpPr txBox="1">
            <a:spLocks noGrp="1"/>
          </p:cNvSpPr>
          <p:nvPr>
            <p:ph type="sldNum" idx="12"/>
          </p:nvPr>
        </p:nvSpPr>
        <p:spPr>
          <a:xfrm>
            <a:off x="116158" y="4698817"/>
            <a:ext cx="548700" cy="3936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1pPr>
            <a:lvl2pPr marL="0" marR="0" lvl="1"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2pPr>
            <a:lvl3pPr marL="0" marR="0" lvl="2"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3pPr>
            <a:lvl4pPr marL="0" marR="0" lvl="3"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4pPr>
            <a:lvl5pPr marL="0" marR="0" lvl="4"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5pPr>
            <a:lvl6pPr marL="0" marR="0" lvl="5"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6pPr>
            <a:lvl7pPr marL="0" marR="0" lvl="6"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7pPr>
            <a:lvl8pPr marL="0" marR="0" lvl="7"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8pPr>
            <a:lvl9pPr marL="0" marR="0" lvl="8"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7"/>
        <p:cNvGrpSpPr/>
        <p:nvPr/>
      </p:nvGrpSpPr>
      <p:grpSpPr>
        <a:xfrm>
          <a:off x="0" y="0"/>
          <a:ext cx="0" cy="0"/>
          <a:chOff x="0" y="0"/>
          <a:chExt cx="0" cy="0"/>
        </a:xfrm>
      </p:grpSpPr>
      <p:sp>
        <p:nvSpPr>
          <p:cNvPr id="478" name="Google Shape;478;p11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479" name="Google Shape;479;p11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480" name="Google Shape;480;p118"/>
          <p:cNvSpPr txBox="1">
            <a:spLocks noGrp="1"/>
          </p:cNvSpPr>
          <p:nvPr>
            <p:ph type="sldNum" idx="12"/>
          </p:nvPr>
        </p:nvSpPr>
        <p:spPr>
          <a:xfrm>
            <a:off x="116158" y="4698817"/>
            <a:ext cx="548700" cy="3936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1pPr>
            <a:lvl2pPr marL="0" marR="0" lvl="1"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2pPr>
            <a:lvl3pPr marL="0" marR="0" lvl="2"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3pPr>
            <a:lvl4pPr marL="0" marR="0" lvl="3"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4pPr>
            <a:lvl5pPr marL="0" marR="0" lvl="4"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5pPr>
            <a:lvl6pPr marL="0" marR="0" lvl="5"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6pPr>
            <a:lvl7pPr marL="0" marR="0" lvl="6"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7pPr>
            <a:lvl8pPr marL="0" marR="0" lvl="7"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8pPr>
            <a:lvl9pPr marL="0" marR="0" lvl="8"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1"/>
        <p:cNvGrpSpPr/>
        <p:nvPr/>
      </p:nvGrpSpPr>
      <p:grpSpPr>
        <a:xfrm>
          <a:off x="0" y="0"/>
          <a:ext cx="0" cy="0"/>
          <a:chOff x="0" y="0"/>
          <a:chExt cx="0" cy="0"/>
        </a:xfrm>
      </p:grpSpPr>
      <p:sp>
        <p:nvSpPr>
          <p:cNvPr id="482" name="Google Shape;482;p119"/>
          <p:cNvSpPr txBox="1">
            <a:spLocks noGrp="1"/>
          </p:cNvSpPr>
          <p:nvPr>
            <p:ph type="sldNum" idx="12"/>
          </p:nvPr>
        </p:nvSpPr>
        <p:spPr>
          <a:xfrm>
            <a:off x="116158" y="4698817"/>
            <a:ext cx="548700" cy="3936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1pPr>
            <a:lvl2pPr marL="0" marR="0" lvl="1"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2pPr>
            <a:lvl3pPr marL="0" marR="0" lvl="2"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3pPr>
            <a:lvl4pPr marL="0" marR="0" lvl="3"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4pPr>
            <a:lvl5pPr marL="0" marR="0" lvl="4"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5pPr>
            <a:lvl6pPr marL="0" marR="0" lvl="5"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6pPr>
            <a:lvl7pPr marL="0" marR="0" lvl="6"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7pPr>
            <a:lvl8pPr marL="0" marR="0" lvl="7"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8pPr>
            <a:lvl9pPr marL="0" marR="0" lvl="8"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483"/>
        <p:cNvGrpSpPr/>
        <p:nvPr/>
      </p:nvGrpSpPr>
      <p:grpSpPr>
        <a:xfrm>
          <a:off x="0" y="0"/>
          <a:ext cx="0" cy="0"/>
          <a:chOff x="0" y="0"/>
          <a:chExt cx="0" cy="0"/>
        </a:xfrm>
      </p:grpSpPr>
      <p:sp>
        <p:nvSpPr>
          <p:cNvPr id="484" name="Google Shape;484;p12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485" name="Google Shape;485;p12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86" name="Google Shape;486;p1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87" name="Google Shape;487;p120"/>
          <p:cNvSpPr txBox="1">
            <a:spLocks noGrp="1"/>
          </p:cNvSpPr>
          <p:nvPr>
            <p:ph type="sldNum" idx="2"/>
          </p:nvPr>
        </p:nvSpPr>
        <p:spPr>
          <a:xfrm>
            <a:off x="111183" y="4749892"/>
            <a:ext cx="548700" cy="3936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Clr>
                <a:srgbClr val="000000"/>
              </a:buClr>
              <a:buSzPts val="1000"/>
              <a:buFont typeface="Arial"/>
              <a:buNone/>
              <a:defRPr sz="800" i="0" u="none" strike="noStrike" cap="none">
                <a:solidFill>
                  <a:srgbClr val="A9A9A9"/>
                </a:solidFill>
                <a:latin typeface="Helvetica Neue"/>
                <a:ea typeface="Helvetica Neue"/>
                <a:cs typeface="Helvetica Neue"/>
                <a:sym typeface="Helvetica Neue"/>
              </a:defRPr>
            </a:lvl1pPr>
            <a:lvl2pPr marL="0" marR="0" lvl="1" indent="0" rtl="0">
              <a:lnSpc>
                <a:spcPct val="100000"/>
              </a:lnSpc>
              <a:spcBef>
                <a:spcPts val="0"/>
              </a:spcBef>
              <a:spcAft>
                <a:spcPts val="0"/>
              </a:spcAft>
              <a:buClr>
                <a:srgbClr val="000000"/>
              </a:buClr>
              <a:buSzPts val="1000"/>
              <a:buFont typeface="Arial"/>
              <a:buNone/>
              <a:defRPr sz="800" i="0" u="none" strike="noStrike" cap="none">
                <a:solidFill>
                  <a:srgbClr val="A9A9A9"/>
                </a:solidFill>
                <a:latin typeface="Helvetica Neue"/>
                <a:ea typeface="Helvetica Neue"/>
                <a:cs typeface="Helvetica Neue"/>
                <a:sym typeface="Helvetica Neue"/>
              </a:defRPr>
            </a:lvl2pPr>
            <a:lvl3pPr marL="0" marR="0" lvl="2" indent="0" rtl="0">
              <a:lnSpc>
                <a:spcPct val="100000"/>
              </a:lnSpc>
              <a:spcBef>
                <a:spcPts val="0"/>
              </a:spcBef>
              <a:spcAft>
                <a:spcPts val="0"/>
              </a:spcAft>
              <a:buClr>
                <a:srgbClr val="000000"/>
              </a:buClr>
              <a:buSzPts val="1000"/>
              <a:buFont typeface="Arial"/>
              <a:buNone/>
              <a:defRPr sz="800" i="0" u="none" strike="noStrike" cap="none">
                <a:solidFill>
                  <a:srgbClr val="A9A9A9"/>
                </a:solidFill>
                <a:latin typeface="Helvetica Neue"/>
                <a:ea typeface="Helvetica Neue"/>
                <a:cs typeface="Helvetica Neue"/>
                <a:sym typeface="Helvetica Neue"/>
              </a:defRPr>
            </a:lvl3pPr>
            <a:lvl4pPr marL="0" marR="0" lvl="3" indent="0" rtl="0">
              <a:lnSpc>
                <a:spcPct val="100000"/>
              </a:lnSpc>
              <a:spcBef>
                <a:spcPts val="0"/>
              </a:spcBef>
              <a:spcAft>
                <a:spcPts val="0"/>
              </a:spcAft>
              <a:buClr>
                <a:srgbClr val="000000"/>
              </a:buClr>
              <a:buSzPts val="1000"/>
              <a:buFont typeface="Arial"/>
              <a:buNone/>
              <a:defRPr sz="800" i="0" u="none" strike="noStrike" cap="none">
                <a:solidFill>
                  <a:srgbClr val="A9A9A9"/>
                </a:solidFill>
                <a:latin typeface="Helvetica Neue"/>
                <a:ea typeface="Helvetica Neue"/>
                <a:cs typeface="Helvetica Neue"/>
                <a:sym typeface="Helvetica Neue"/>
              </a:defRPr>
            </a:lvl4pPr>
            <a:lvl5pPr marL="0" marR="0" lvl="4" indent="0" rtl="0">
              <a:lnSpc>
                <a:spcPct val="100000"/>
              </a:lnSpc>
              <a:spcBef>
                <a:spcPts val="0"/>
              </a:spcBef>
              <a:spcAft>
                <a:spcPts val="0"/>
              </a:spcAft>
              <a:buClr>
                <a:srgbClr val="000000"/>
              </a:buClr>
              <a:buSzPts val="1000"/>
              <a:buFont typeface="Arial"/>
              <a:buNone/>
              <a:defRPr sz="800" i="0" u="none" strike="noStrike" cap="none">
                <a:solidFill>
                  <a:srgbClr val="A9A9A9"/>
                </a:solidFill>
                <a:latin typeface="Helvetica Neue"/>
                <a:ea typeface="Helvetica Neue"/>
                <a:cs typeface="Helvetica Neue"/>
                <a:sym typeface="Helvetica Neue"/>
              </a:defRPr>
            </a:lvl5pPr>
            <a:lvl6pPr marL="0" marR="0" lvl="5" indent="0" rtl="0">
              <a:lnSpc>
                <a:spcPct val="100000"/>
              </a:lnSpc>
              <a:spcBef>
                <a:spcPts val="0"/>
              </a:spcBef>
              <a:spcAft>
                <a:spcPts val="0"/>
              </a:spcAft>
              <a:buClr>
                <a:srgbClr val="000000"/>
              </a:buClr>
              <a:buSzPts val="1000"/>
              <a:buFont typeface="Arial"/>
              <a:buNone/>
              <a:defRPr sz="800" i="0" u="none" strike="noStrike" cap="none">
                <a:solidFill>
                  <a:srgbClr val="A9A9A9"/>
                </a:solidFill>
                <a:latin typeface="Helvetica Neue"/>
                <a:ea typeface="Helvetica Neue"/>
                <a:cs typeface="Helvetica Neue"/>
                <a:sym typeface="Helvetica Neue"/>
              </a:defRPr>
            </a:lvl6pPr>
            <a:lvl7pPr marL="0" marR="0" lvl="6" indent="0" rtl="0">
              <a:lnSpc>
                <a:spcPct val="100000"/>
              </a:lnSpc>
              <a:spcBef>
                <a:spcPts val="0"/>
              </a:spcBef>
              <a:spcAft>
                <a:spcPts val="0"/>
              </a:spcAft>
              <a:buClr>
                <a:srgbClr val="000000"/>
              </a:buClr>
              <a:buSzPts val="1000"/>
              <a:buFont typeface="Arial"/>
              <a:buNone/>
              <a:defRPr sz="800" i="0" u="none" strike="noStrike" cap="none">
                <a:solidFill>
                  <a:srgbClr val="A9A9A9"/>
                </a:solidFill>
                <a:latin typeface="Helvetica Neue"/>
                <a:ea typeface="Helvetica Neue"/>
                <a:cs typeface="Helvetica Neue"/>
                <a:sym typeface="Helvetica Neue"/>
              </a:defRPr>
            </a:lvl7pPr>
            <a:lvl8pPr marL="0" marR="0" lvl="7" indent="0" rtl="0">
              <a:lnSpc>
                <a:spcPct val="100000"/>
              </a:lnSpc>
              <a:spcBef>
                <a:spcPts val="0"/>
              </a:spcBef>
              <a:spcAft>
                <a:spcPts val="0"/>
              </a:spcAft>
              <a:buClr>
                <a:srgbClr val="000000"/>
              </a:buClr>
              <a:buSzPts val="1000"/>
              <a:buFont typeface="Arial"/>
              <a:buNone/>
              <a:defRPr sz="800" i="0" u="none" strike="noStrike" cap="none">
                <a:solidFill>
                  <a:srgbClr val="A9A9A9"/>
                </a:solidFill>
                <a:latin typeface="Helvetica Neue"/>
                <a:ea typeface="Helvetica Neue"/>
                <a:cs typeface="Helvetica Neue"/>
                <a:sym typeface="Helvetica Neue"/>
              </a:defRPr>
            </a:lvl8pPr>
            <a:lvl9pPr marL="0" marR="0" lvl="8" indent="0" rtl="0">
              <a:lnSpc>
                <a:spcPct val="100000"/>
              </a:lnSpc>
              <a:spcBef>
                <a:spcPts val="0"/>
              </a:spcBef>
              <a:spcAft>
                <a:spcPts val="0"/>
              </a:spcAft>
              <a:buClr>
                <a:srgbClr val="000000"/>
              </a:buClr>
              <a:buSzPts val="1000"/>
              <a:buFont typeface="Arial"/>
              <a:buNone/>
              <a:defRPr sz="800" i="0" u="none" strike="noStrike" cap="none">
                <a:solidFill>
                  <a:srgbClr val="A9A9A9"/>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88"/>
        <p:cNvGrpSpPr/>
        <p:nvPr/>
      </p:nvGrpSpPr>
      <p:grpSpPr>
        <a:xfrm>
          <a:off x="0" y="0"/>
          <a:ext cx="0" cy="0"/>
          <a:chOff x="0" y="0"/>
          <a:chExt cx="0" cy="0"/>
        </a:xfrm>
      </p:grpSpPr>
      <p:sp>
        <p:nvSpPr>
          <p:cNvPr id="489" name="Google Shape;489;p121"/>
          <p:cNvSpPr txBox="1">
            <a:spLocks noGrp="1"/>
          </p:cNvSpPr>
          <p:nvPr>
            <p:ph type="body" idx="1"/>
          </p:nvPr>
        </p:nvSpPr>
        <p:spPr>
          <a:xfrm>
            <a:off x="487244" y="426089"/>
            <a:ext cx="7648500" cy="3639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800"/>
              </a:spcBef>
              <a:spcAft>
                <a:spcPts val="0"/>
              </a:spcAft>
              <a:buSzPts val="2100"/>
              <a:buNone/>
              <a:defRPr sz="2100" b="1">
                <a:solidFill>
                  <a:srgbClr val="4A4A4A"/>
                </a:solidFill>
                <a:latin typeface="Open Sans Light"/>
                <a:ea typeface="Open Sans Light"/>
                <a:cs typeface="Open Sans Light"/>
                <a:sym typeface="Open Sans Light"/>
              </a:defRPr>
            </a:lvl1pPr>
            <a:lvl2pPr marL="914400" lvl="1" indent="-298450" algn="l" rtl="0">
              <a:lnSpc>
                <a:spcPct val="90000"/>
              </a:lnSpc>
              <a:spcBef>
                <a:spcPts val="400"/>
              </a:spcBef>
              <a:spcAft>
                <a:spcPts val="0"/>
              </a:spcAft>
              <a:buSzPts val="1100"/>
              <a:buChar char="○"/>
              <a:defRPr>
                <a:solidFill>
                  <a:srgbClr val="3F3F3F"/>
                </a:solidFill>
              </a:defRPr>
            </a:lvl2pPr>
            <a:lvl3pPr marL="1371600" lvl="2" indent="-285750" algn="l" rtl="0">
              <a:lnSpc>
                <a:spcPct val="90000"/>
              </a:lnSpc>
              <a:spcBef>
                <a:spcPts val="400"/>
              </a:spcBef>
              <a:spcAft>
                <a:spcPts val="0"/>
              </a:spcAft>
              <a:buSzPts val="900"/>
              <a:buChar char="■"/>
              <a:defRPr>
                <a:solidFill>
                  <a:srgbClr val="3F3F3F"/>
                </a:solidFill>
              </a:defRPr>
            </a:lvl3pPr>
            <a:lvl4pPr marL="1828800" lvl="3" indent="-279400" algn="l" rtl="0">
              <a:lnSpc>
                <a:spcPct val="90000"/>
              </a:lnSpc>
              <a:spcBef>
                <a:spcPts val="400"/>
              </a:spcBef>
              <a:spcAft>
                <a:spcPts val="0"/>
              </a:spcAft>
              <a:buSzPts val="800"/>
              <a:buChar char="●"/>
              <a:defRPr>
                <a:solidFill>
                  <a:srgbClr val="3F3F3F"/>
                </a:solidFill>
              </a:defRPr>
            </a:lvl4pPr>
            <a:lvl5pPr marL="2286000" lvl="4" indent="-279400" algn="l" rtl="0">
              <a:lnSpc>
                <a:spcPct val="90000"/>
              </a:lnSpc>
              <a:spcBef>
                <a:spcPts val="400"/>
              </a:spcBef>
              <a:spcAft>
                <a:spcPts val="0"/>
              </a:spcAft>
              <a:buSzPts val="800"/>
              <a:buChar char="○"/>
              <a:defRPr>
                <a:solidFill>
                  <a:srgbClr val="3F3F3F"/>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1600"/>
              </a:spcAft>
              <a:buClr>
                <a:schemeClr val="dk1"/>
              </a:buClr>
              <a:buSzPts val="1400"/>
              <a:buChar char="■"/>
              <a:defRPr/>
            </a:lvl9pPr>
          </a:lstStyle>
          <a:p>
            <a:endParaRPr/>
          </a:p>
        </p:txBody>
      </p:sp>
      <p:sp>
        <p:nvSpPr>
          <p:cNvPr id="490" name="Google Shape;490;p121"/>
          <p:cNvSpPr txBox="1">
            <a:spLocks noGrp="1"/>
          </p:cNvSpPr>
          <p:nvPr>
            <p:ph type="body" idx="2"/>
          </p:nvPr>
        </p:nvSpPr>
        <p:spPr>
          <a:xfrm>
            <a:off x="487244" y="1038225"/>
            <a:ext cx="7648500" cy="3534000"/>
          </a:xfrm>
          <a:prstGeom prst="rect">
            <a:avLst/>
          </a:prstGeom>
          <a:noFill/>
          <a:ln>
            <a:noFill/>
          </a:ln>
        </p:spPr>
        <p:txBody>
          <a:bodyPr spcFirstLastPara="1" wrap="square" lIns="0" tIns="0" rIns="0" bIns="0" anchor="t" anchorCtr="0">
            <a:noAutofit/>
          </a:bodyPr>
          <a:lstStyle>
            <a:lvl1pPr marL="457200" lvl="0" indent="-317500" algn="l" rtl="0">
              <a:lnSpc>
                <a:spcPct val="90000"/>
              </a:lnSpc>
              <a:spcBef>
                <a:spcPts val="800"/>
              </a:spcBef>
              <a:spcAft>
                <a:spcPts val="0"/>
              </a:spcAft>
              <a:buSzPts val="1400"/>
              <a:buChar char="●"/>
              <a:defRPr sz="1400">
                <a:solidFill>
                  <a:srgbClr val="4A4A4A"/>
                </a:solidFill>
                <a:latin typeface="Open Sans Light"/>
                <a:ea typeface="Open Sans Light"/>
                <a:cs typeface="Open Sans Light"/>
                <a:sym typeface="Open Sans Light"/>
              </a:defRPr>
            </a:lvl1pPr>
            <a:lvl2pPr marL="914400" lvl="1" indent="-304800" algn="l" rtl="0">
              <a:lnSpc>
                <a:spcPct val="90000"/>
              </a:lnSpc>
              <a:spcBef>
                <a:spcPts val="400"/>
              </a:spcBef>
              <a:spcAft>
                <a:spcPts val="0"/>
              </a:spcAft>
              <a:buSzPts val="1200"/>
              <a:buChar char="○"/>
              <a:defRPr sz="1200">
                <a:solidFill>
                  <a:srgbClr val="4A4A4A"/>
                </a:solidFill>
                <a:latin typeface="Open Sans Light"/>
                <a:ea typeface="Open Sans Light"/>
                <a:cs typeface="Open Sans Light"/>
                <a:sym typeface="Open Sans Light"/>
              </a:defRPr>
            </a:lvl2pPr>
            <a:lvl3pPr marL="1371600" lvl="2" indent="-298450" algn="l" rtl="0">
              <a:lnSpc>
                <a:spcPct val="90000"/>
              </a:lnSpc>
              <a:spcBef>
                <a:spcPts val="400"/>
              </a:spcBef>
              <a:spcAft>
                <a:spcPts val="0"/>
              </a:spcAft>
              <a:buSzPts val="1100"/>
              <a:buChar char="■"/>
              <a:defRPr sz="1100">
                <a:solidFill>
                  <a:srgbClr val="4A4A4A"/>
                </a:solidFill>
                <a:latin typeface="Open Sans Light"/>
                <a:ea typeface="Open Sans Light"/>
                <a:cs typeface="Open Sans Light"/>
                <a:sym typeface="Open Sans Light"/>
              </a:defRPr>
            </a:lvl3pPr>
            <a:lvl4pPr marL="1828800" lvl="3" indent="-285750" algn="l" rtl="0">
              <a:lnSpc>
                <a:spcPct val="90000"/>
              </a:lnSpc>
              <a:spcBef>
                <a:spcPts val="400"/>
              </a:spcBef>
              <a:spcAft>
                <a:spcPts val="0"/>
              </a:spcAft>
              <a:buSzPts val="900"/>
              <a:buChar char="●"/>
              <a:defRPr sz="900">
                <a:solidFill>
                  <a:srgbClr val="4A4A4A"/>
                </a:solidFill>
                <a:latin typeface="Open Sans Light"/>
                <a:ea typeface="Open Sans Light"/>
                <a:cs typeface="Open Sans Light"/>
                <a:sym typeface="Open Sans Light"/>
              </a:defRPr>
            </a:lvl4pPr>
            <a:lvl5pPr marL="2286000" lvl="4" indent="-285750" algn="l" rtl="0">
              <a:lnSpc>
                <a:spcPct val="90000"/>
              </a:lnSpc>
              <a:spcBef>
                <a:spcPts val="400"/>
              </a:spcBef>
              <a:spcAft>
                <a:spcPts val="0"/>
              </a:spcAft>
              <a:buSzPts val="900"/>
              <a:buChar char="○"/>
              <a:defRPr sz="900">
                <a:solidFill>
                  <a:srgbClr val="4A4A4A"/>
                </a:solidFill>
                <a:latin typeface="Open Sans Light"/>
                <a:ea typeface="Open Sans Light"/>
                <a:cs typeface="Open Sans Light"/>
                <a:sym typeface="Open Sans Light"/>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1600"/>
              </a:spcAft>
              <a:buClr>
                <a:schemeClr val="dk1"/>
              </a:buClr>
              <a:buSzPts val="1400"/>
              <a:buChar char="■"/>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91"/>
        <p:cNvGrpSpPr/>
        <p:nvPr/>
      </p:nvGrpSpPr>
      <p:grpSpPr>
        <a:xfrm>
          <a:off x="0" y="0"/>
          <a:ext cx="0" cy="0"/>
          <a:chOff x="0" y="0"/>
          <a:chExt cx="0" cy="0"/>
        </a:xfrm>
      </p:grpSpPr>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imple Text Extended Column - Medium Title">
  <p:cSld name="Simple Text Extended Column - Medium Title">
    <p:spTree>
      <p:nvGrpSpPr>
        <p:cNvPr id="1" name="Shape 492"/>
        <p:cNvGrpSpPr/>
        <p:nvPr/>
      </p:nvGrpSpPr>
      <p:grpSpPr>
        <a:xfrm>
          <a:off x="0" y="0"/>
          <a:ext cx="0" cy="0"/>
          <a:chOff x="0" y="0"/>
          <a:chExt cx="0" cy="0"/>
        </a:xfrm>
      </p:grpSpPr>
      <p:sp>
        <p:nvSpPr>
          <p:cNvPr id="493" name="Google Shape;493;p123"/>
          <p:cNvSpPr txBox="1">
            <a:spLocks noGrp="1"/>
          </p:cNvSpPr>
          <p:nvPr>
            <p:ph type="title"/>
          </p:nvPr>
        </p:nvSpPr>
        <p:spPr>
          <a:xfrm>
            <a:off x="274392" y="274320"/>
            <a:ext cx="5006100" cy="8574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Clr>
                <a:schemeClr val="accent2"/>
              </a:buClr>
              <a:buSzPts val="3000"/>
              <a:buFont typeface="Arial"/>
              <a:buNone/>
              <a:defRPr sz="3000"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4" name="Google Shape;494;p123"/>
          <p:cNvSpPr txBox="1">
            <a:spLocks noGrp="1"/>
          </p:cNvSpPr>
          <p:nvPr>
            <p:ph type="body" idx="1"/>
          </p:nvPr>
        </p:nvSpPr>
        <p:spPr>
          <a:xfrm>
            <a:off x="274393" y="1816894"/>
            <a:ext cx="8595600" cy="2791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300"/>
              </a:spcBef>
              <a:spcAft>
                <a:spcPts val="0"/>
              </a:spcAft>
              <a:buClr>
                <a:schemeClr val="accent4"/>
              </a:buClr>
              <a:buSzPts val="1400"/>
              <a:buFont typeface="Arial"/>
              <a:buNone/>
              <a:defRPr sz="1400" b="1">
                <a:solidFill>
                  <a:schemeClr val="accent4"/>
                </a:solidFill>
              </a:defRPr>
            </a:lvl1pPr>
            <a:lvl2pPr marL="914400" lvl="1" indent="-298450" algn="l" rtl="0">
              <a:lnSpc>
                <a:spcPct val="100000"/>
              </a:lnSpc>
              <a:spcBef>
                <a:spcPts val="200"/>
              </a:spcBef>
              <a:spcAft>
                <a:spcPts val="0"/>
              </a:spcAft>
              <a:buClr>
                <a:schemeClr val="accent4"/>
              </a:buClr>
              <a:buSzPts val="1100"/>
              <a:buFont typeface="Arial"/>
              <a:buChar char="•"/>
              <a:defRPr sz="1100">
                <a:solidFill>
                  <a:schemeClr val="accent4"/>
                </a:solidFill>
              </a:defRPr>
            </a:lvl2pPr>
            <a:lvl3pPr marL="1371600" lvl="2" indent="-285750" algn="l" rtl="0">
              <a:lnSpc>
                <a:spcPct val="100000"/>
              </a:lnSpc>
              <a:spcBef>
                <a:spcPts val="200"/>
              </a:spcBef>
              <a:spcAft>
                <a:spcPts val="0"/>
              </a:spcAft>
              <a:buClr>
                <a:schemeClr val="accent4"/>
              </a:buClr>
              <a:buSzPts val="900"/>
              <a:buFont typeface="Arial"/>
              <a:buChar char="•"/>
              <a:defRPr sz="900">
                <a:solidFill>
                  <a:schemeClr val="accent4"/>
                </a:solidFill>
              </a:defRPr>
            </a:lvl3pPr>
            <a:lvl4pPr marL="1828800" lvl="3" indent="-285750" algn="l" rtl="0">
              <a:lnSpc>
                <a:spcPct val="100000"/>
              </a:lnSpc>
              <a:spcBef>
                <a:spcPts val="200"/>
              </a:spcBef>
              <a:spcAft>
                <a:spcPts val="0"/>
              </a:spcAft>
              <a:buClr>
                <a:schemeClr val="accent4"/>
              </a:buClr>
              <a:buSzPts val="900"/>
              <a:buChar char="●"/>
              <a:defRPr sz="900">
                <a:solidFill>
                  <a:schemeClr val="accent4"/>
                </a:solidFill>
              </a:defRPr>
            </a:lvl4pPr>
            <a:lvl5pPr marL="2286000" lvl="4" indent="-285750" algn="l" rtl="0">
              <a:lnSpc>
                <a:spcPct val="100000"/>
              </a:lnSpc>
              <a:spcBef>
                <a:spcPts val="200"/>
              </a:spcBef>
              <a:spcAft>
                <a:spcPts val="0"/>
              </a:spcAft>
              <a:buClr>
                <a:schemeClr val="accent4"/>
              </a:buClr>
              <a:buSzPts val="900"/>
              <a:buChar char="○"/>
              <a:defRPr sz="900">
                <a:solidFill>
                  <a:schemeClr val="accent4"/>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1600"/>
              </a:spcAft>
              <a:buClr>
                <a:schemeClr val="dk1"/>
              </a:buClr>
              <a:buSzPts val="1400"/>
              <a:buChar char="■"/>
              <a:defRPr/>
            </a:lvl9pPr>
          </a:lstStyle>
          <a:p>
            <a:endParaRPr/>
          </a:p>
        </p:txBody>
      </p:sp>
      <p:sp>
        <p:nvSpPr>
          <p:cNvPr id="495" name="Google Shape;495;p123"/>
          <p:cNvSpPr txBox="1">
            <a:spLocks noGrp="1"/>
          </p:cNvSpPr>
          <p:nvPr>
            <p:ph type="ftr" idx="11"/>
          </p:nvPr>
        </p:nvSpPr>
        <p:spPr>
          <a:xfrm>
            <a:off x="5573576" y="4735512"/>
            <a:ext cx="2895600" cy="1323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1400"/>
              <a:buNone/>
              <a:defRPr b="1">
                <a:solidFill>
                  <a:srgbClr val="49545D"/>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6" name="Google Shape;496;p123"/>
          <p:cNvSpPr txBox="1">
            <a:spLocks noGrp="1"/>
          </p:cNvSpPr>
          <p:nvPr>
            <p:ph type="sldNum" idx="12"/>
          </p:nvPr>
        </p:nvSpPr>
        <p:spPr>
          <a:xfrm>
            <a:off x="8565206" y="4735512"/>
            <a:ext cx="304800" cy="132300"/>
          </a:xfrm>
          <a:prstGeom prst="rect">
            <a:avLst/>
          </a:prstGeom>
          <a:noFill/>
          <a:ln>
            <a:noFill/>
          </a:ln>
        </p:spPr>
        <p:txBody>
          <a:bodyPr spcFirstLastPara="1" wrap="square" lIns="0" tIns="0" rIns="0" bIns="0" anchor="b" anchorCtr="0">
            <a:noAutofit/>
          </a:bodyPr>
          <a:lstStyle>
            <a:lvl1pPr marL="0" lvl="0" indent="0" algn="r" rtl="0">
              <a:spcBef>
                <a:spcPts val="0"/>
              </a:spcBef>
              <a:buNone/>
              <a:defRPr sz="800">
                <a:solidFill>
                  <a:srgbClr val="49545D"/>
                </a:solidFill>
                <a:latin typeface="Arial"/>
                <a:ea typeface="Arial"/>
                <a:cs typeface="Arial"/>
                <a:sym typeface="Arial"/>
              </a:defRPr>
            </a:lvl1pPr>
            <a:lvl2pPr marL="0" lvl="1" indent="0" algn="r" rtl="0">
              <a:spcBef>
                <a:spcPts val="0"/>
              </a:spcBef>
              <a:buNone/>
              <a:defRPr sz="800">
                <a:solidFill>
                  <a:srgbClr val="49545D"/>
                </a:solidFill>
                <a:latin typeface="Arial"/>
                <a:ea typeface="Arial"/>
                <a:cs typeface="Arial"/>
                <a:sym typeface="Arial"/>
              </a:defRPr>
            </a:lvl2pPr>
            <a:lvl3pPr marL="0" lvl="2" indent="0" algn="r" rtl="0">
              <a:spcBef>
                <a:spcPts val="0"/>
              </a:spcBef>
              <a:buNone/>
              <a:defRPr sz="800">
                <a:solidFill>
                  <a:srgbClr val="49545D"/>
                </a:solidFill>
                <a:latin typeface="Arial"/>
                <a:ea typeface="Arial"/>
                <a:cs typeface="Arial"/>
                <a:sym typeface="Arial"/>
              </a:defRPr>
            </a:lvl3pPr>
            <a:lvl4pPr marL="0" lvl="3" indent="0" algn="r" rtl="0">
              <a:spcBef>
                <a:spcPts val="0"/>
              </a:spcBef>
              <a:buNone/>
              <a:defRPr sz="800">
                <a:solidFill>
                  <a:srgbClr val="49545D"/>
                </a:solidFill>
                <a:latin typeface="Arial"/>
                <a:ea typeface="Arial"/>
                <a:cs typeface="Arial"/>
                <a:sym typeface="Arial"/>
              </a:defRPr>
            </a:lvl4pPr>
            <a:lvl5pPr marL="0" lvl="4" indent="0" algn="r" rtl="0">
              <a:spcBef>
                <a:spcPts val="0"/>
              </a:spcBef>
              <a:buNone/>
              <a:defRPr sz="800">
                <a:solidFill>
                  <a:srgbClr val="49545D"/>
                </a:solidFill>
                <a:latin typeface="Arial"/>
                <a:ea typeface="Arial"/>
                <a:cs typeface="Arial"/>
                <a:sym typeface="Arial"/>
              </a:defRPr>
            </a:lvl5pPr>
            <a:lvl6pPr marL="0" lvl="5" indent="0" algn="r" rtl="0">
              <a:spcBef>
                <a:spcPts val="0"/>
              </a:spcBef>
              <a:buNone/>
              <a:defRPr sz="800">
                <a:solidFill>
                  <a:srgbClr val="49545D"/>
                </a:solidFill>
                <a:latin typeface="Arial"/>
                <a:ea typeface="Arial"/>
                <a:cs typeface="Arial"/>
                <a:sym typeface="Arial"/>
              </a:defRPr>
            </a:lvl6pPr>
            <a:lvl7pPr marL="0" lvl="6" indent="0" algn="r" rtl="0">
              <a:spcBef>
                <a:spcPts val="0"/>
              </a:spcBef>
              <a:buNone/>
              <a:defRPr sz="800">
                <a:solidFill>
                  <a:srgbClr val="49545D"/>
                </a:solidFill>
                <a:latin typeface="Arial"/>
                <a:ea typeface="Arial"/>
                <a:cs typeface="Arial"/>
                <a:sym typeface="Arial"/>
              </a:defRPr>
            </a:lvl7pPr>
            <a:lvl8pPr marL="0" lvl="7" indent="0" algn="r" rtl="0">
              <a:spcBef>
                <a:spcPts val="0"/>
              </a:spcBef>
              <a:buNone/>
              <a:defRPr sz="800">
                <a:solidFill>
                  <a:srgbClr val="49545D"/>
                </a:solidFill>
                <a:latin typeface="Arial"/>
                <a:ea typeface="Arial"/>
                <a:cs typeface="Arial"/>
                <a:sym typeface="Arial"/>
              </a:defRPr>
            </a:lvl8pPr>
            <a:lvl9pPr marL="0" lvl="8" indent="0" algn="r" rtl="0">
              <a:spcBef>
                <a:spcPts val="0"/>
              </a:spcBef>
              <a:buNone/>
              <a:defRPr sz="800">
                <a:solidFill>
                  <a:srgbClr val="4954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61" name="Google Shape;61;p1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2" name="Google Shape;62;p1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3" name="Google Shape;63;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000"/>
              <a:buNone/>
              <a:defRPr/>
            </a:lvl1pPr>
            <a:lvl2pPr marL="0" lvl="1" indent="0" algn="r" rtl="0">
              <a:lnSpc>
                <a:spcPct val="100000"/>
              </a:lnSpc>
              <a:spcBef>
                <a:spcPts val="0"/>
              </a:spcBef>
              <a:spcAft>
                <a:spcPts val="0"/>
              </a:spcAft>
              <a:buSzPts val="1000"/>
              <a:buNone/>
              <a:defRPr/>
            </a:lvl2pPr>
            <a:lvl3pPr marL="0" lvl="2" indent="0" algn="r" rtl="0">
              <a:lnSpc>
                <a:spcPct val="100000"/>
              </a:lnSpc>
              <a:spcBef>
                <a:spcPts val="0"/>
              </a:spcBef>
              <a:spcAft>
                <a:spcPts val="0"/>
              </a:spcAft>
              <a:buSzPts val="1000"/>
              <a:buNone/>
              <a:defRPr/>
            </a:lvl3pPr>
            <a:lvl4pPr marL="0" lvl="3" indent="0" algn="r" rtl="0">
              <a:lnSpc>
                <a:spcPct val="100000"/>
              </a:lnSpc>
              <a:spcBef>
                <a:spcPts val="0"/>
              </a:spcBef>
              <a:spcAft>
                <a:spcPts val="0"/>
              </a:spcAft>
              <a:buSzPts val="1000"/>
              <a:buNone/>
              <a:defRPr/>
            </a:lvl4pPr>
            <a:lvl5pPr marL="0" lvl="4" indent="0" algn="r" rtl="0">
              <a:lnSpc>
                <a:spcPct val="100000"/>
              </a:lnSpc>
              <a:spcBef>
                <a:spcPts val="0"/>
              </a:spcBef>
              <a:spcAft>
                <a:spcPts val="0"/>
              </a:spcAft>
              <a:buSzPts val="1000"/>
              <a:buNone/>
              <a:defRPr/>
            </a:lvl5pPr>
            <a:lvl6pPr marL="0" lvl="5" indent="0" algn="r" rtl="0">
              <a:lnSpc>
                <a:spcPct val="100000"/>
              </a:lnSpc>
              <a:spcBef>
                <a:spcPts val="0"/>
              </a:spcBef>
              <a:spcAft>
                <a:spcPts val="0"/>
              </a:spcAft>
              <a:buSzPts val="1000"/>
              <a:buNone/>
              <a:defRPr/>
            </a:lvl6pPr>
            <a:lvl7pPr marL="0" lvl="6" indent="0" algn="r" rtl="0">
              <a:lnSpc>
                <a:spcPct val="100000"/>
              </a:lnSpc>
              <a:spcBef>
                <a:spcPts val="0"/>
              </a:spcBef>
              <a:spcAft>
                <a:spcPts val="0"/>
              </a:spcAft>
              <a:buSzPts val="1000"/>
              <a:buNone/>
              <a:defRPr/>
            </a:lvl7pPr>
            <a:lvl8pPr marL="0" lvl="7" indent="0" algn="r" rtl="0">
              <a:lnSpc>
                <a:spcPct val="100000"/>
              </a:lnSpc>
              <a:spcBef>
                <a:spcPts val="0"/>
              </a:spcBef>
              <a:spcAft>
                <a:spcPts val="0"/>
              </a:spcAft>
              <a:buSzPts val="1000"/>
              <a:buNone/>
              <a:defRPr/>
            </a:lvl8pPr>
            <a:lvl9pPr marL="0" lvl="8" indent="0" algn="r" rtl="0">
              <a:lnSpc>
                <a:spcPct val="100000"/>
              </a:lnSpc>
              <a:spcBef>
                <a:spcPts val="0"/>
              </a:spcBef>
              <a:spcAft>
                <a:spcPts val="0"/>
              </a:spcAft>
              <a:buSzPts val="100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6" name="Google Shape;66;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67" name="Google Shape;67;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0" name="Google Shape;70;p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1" name="Google Shape;71;p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2" name="Google Shape;72;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75" name="Google Shape;75;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78" name="Google Shape;78;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1" name="Google Shape;81;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2"/>
        <p:cNvGrpSpPr/>
        <p:nvPr/>
      </p:nvGrpSpPr>
      <p:grpSpPr>
        <a:xfrm>
          <a:off x="0" y="0"/>
          <a:ext cx="0" cy="0"/>
          <a:chOff x="0" y="0"/>
          <a:chExt cx="0" cy="0"/>
        </a:xfrm>
      </p:grpSpPr>
      <p:sp>
        <p:nvSpPr>
          <p:cNvPr id="83" name="Google Shape;83;p2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84" name="Google Shape;84;p2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85" name="Google Shape;8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sp>
        <p:nvSpPr>
          <p:cNvPr id="87" name="Google Shape;87;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2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89" name="Google Shape;89;p2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0" name="Google Shape;90;p2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91" name="Google Shape;91;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2"/>
        <p:cNvGrpSpPr/>
        <p:nvPr/>
      </p:nvGrpSpPr>
      <p:grpSpPr>
        <a:xfrm>
          <a:off x="0" y="0"/>
          <a:ext cx="0" cy="0"/>
          <a:chOff x="0" y="0"/>
          <a:chExt cx="0" cy="0"/>
        </a:xfrm>
      </p:grpSpPr>
      <p:sp>
        <p:nvSpPr>
          <p:cNvPr id="93" name="Google Shape;93;p2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94" name="Google Shape;94;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5"/>
        <p:cNvGrpSpPr/>
        <p:nvPr/>
      </p:nvGrpSpPr>
      <p:grpSpPr>
        <a:xfrm>
          <a:off x="0" y="0"/>
          <a:ext cx="0" cy="0"/>
          <a:chOff x="0" y="0"/>
          <a:chExt cx="0" cy="0"/>
        </a:xfrm>
      </p:grpSpPr>
      <p:sp>
        <p:nvSpPr>
          <p:cNvPr id="96" name="Google Shape;96;p2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97" name="Google Shape;97;p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98" name="Google Shape;98;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1"/>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imple Text Extended Column - Medium Title">
  <p:cSld name="Simple Text Extended Column - Medium Title">
    <p:spTree>
      <p:nvGrpSpPr>
        <p:cNvPr id="1" name="Shape 102"/>
        <p:cNvGrpSpPr/>
        <p:nvPr/>
      </p:nvGrpSpPr>
      <p:grpSpPr>
        <a:xfrm>
          <a:off x="0" y="0"/>
          <a:ext cx="0" cy="0"/>
          <a:chOff x="0" y="0"/>
          <a:chExt cx="0" cy="0"/>
        </a:xfrm>
      </p:grpSpPr>
      <p:sp>
        <p:nvSpPr>
          <p:cNvPr id="103" name="Google Shape;103;p27"/>
          <p:cNvSpPr txBox="1">
            <a:spLocks noGrp="1"/>
          </p:cNvSpPr>
          <p:nvPr>
            <p:ph type="title"/>
          </p:nvPr>
        </p:nvSpPr>
        <p:spPr>
          <a:xfrm>
            <a:off x="274392" y="274320"/>
            <a:ext cx="5006100" cy="8574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Clr>
                <a:schemeClr val="accent2"/>
              </a:buClr>
              <a:buSzPts val="3000"/>
              <a:buFont typeface="Arial"/>
              <a:buNone/>
              <a:defRPr sz="3000"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27"/>
          <p:cNvSpPr txBox="1">
            <a:spLocks noGrp="1"/>
          </p:cNvSpPr>
          <p:nvPr>
            <p:ph type="body" idx="1"/>
          </p:nvPr>
        </p:nvSpPr>
        <p:spPr>
          <a:xfrm>
            <a:off x="274393" y="1816894"/>
            <a:ext cx="8595600" cy="2791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300"/>
              </a:spcBef>
              <a:spcAft>
                <a:spcPts val="0"/>
              </a:spcAft>
              <a:buClr>
                <a:schemeClr val="accent4"/>
              </a:buClr>
              <a:buSzPts val="1400"/>
              <a:buFont typeface="Arial"/>
              <a:buNone/>
              <a:defRPr sz="1400" b="1">
                <a:solidFill>
                  <a:schemeClr val="accent4"/>
                </a:solidFill>
              </a:defRPr>
            </a:lvl1pPr>
            <a:lvl2pPr marL="914400" lvl="1" indent="-298450" algn="l" rtl="0">
              <a:lnSpc>
                <a:spcPct val="100000"/>
              </a:lnSpc>
              <a:spcBef>
                <a:spcPts val="200"/>
              </a:spcBef>
              <a:spcAft>
                <a:spcPts val="0"/>
              </a:spcAft>
              <a:buClr>
                <a:schemeClr val="accent4"/>
              </a:buClr>
              <a:buSzPts val="1100"/>
              <a:buFont typeface="Arial"/>
              <a:buChar char="•"/>
              <a:defRPr sz="1100">
                <a:solidFill>
                  <a:schemeClr val="accent4"/>
                </a:solidFill>
              </a:defRPr>
            </a:lvl2pPr>
            <a:lvl3pPr marL="1371600" lvl="2" indent="-285750" algn="l" rtl="0">
              <a:lnSpc>
                <a:spcPct val="100000"/>
              </a:lnSpc>
              <a:spcBef>
                <a:spcPts val="200"/>
              </a:spcBef>
              <a:spcAft>
                <a:spcPts val="0"/>
              </a:spcAft>
              <a:buClr>
                <a:schemeClr val="accent4"/>
              </a:buClr>
              <a:buSzPts val="900"/>
              <a:buFont typeface="Arial"/>
              <a:buChar char="•"/>
              <a:defRPr sz="900">
                <a:solidFill>
                  <a:schemeClr val="accent4"/>
                </a:solidFill>
              </a:defRPr>
            </a:lvl3pPr>
            <a:lvl4pPr marL="1828800" lvl="3" indent="-285750" algn="l" rtl="0">
              <a:lnSpc>
                <a:spcPct val="100000"/>
              </a:lnSpc>
              <a:spcBef>
                <a:spcPts val="200"/>
              </a:spcBef>
              <a:spcAft>
                <a:spcPts val="0"/>
              </a:spcAft>
              <a:buClr>
                <a:schemeClr val="accent4"/>
              </a:buClr>
              <a:buSzPts val="900"/>
              <a:buChar char="●"/>
              <a:defRPr sz="900">
                <a:solidFill>
                  <a:schemeClr val="accent4"/>
                </a:solidFill>
              </a:defRPr>
            </a:lvl4pPr>
            <a:lvl5pPr marL="2286000" lvl="4" indent="-285750" algn="l" rtl="0">
              <a:lnSpc>
                <a:spcPct val="100000"/>
              </a:lnSpc>
              <a:spcBef>
                <a:spcPts val="200"/>
              </a:spcBef>
              <a:spcAft>
                <a:spcPts val="0"/>
              </a:spcAft>
              <a:buClr>
                <a:schemeClr val="accent4"/>
              </a:buClr>
              <a:buSzPts val="900"/>
              <a:buChar char="○"/>
              <a:defRPr sz="900">
                <a:solidFill>
                  <a:schemeClr val="accent4"/>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1600"/>
              </a:spcAft>
              <a:buClr>
                <a:schemeClr val="dk1"/>
              </a:buClr>
              <a:buSzPts val="1400"/>
              <a:buChar char="■"/>
              <a:defRPr/>
            </a:lvl9pPr>
          </a:lstStyle>
          <a:p>
            <a:endParaRPr/>
          </a:p>
        </p:txBody>
      </p:sp>
      <p:sp>
        <p:nvSpPr>
          <p:cNvPr id="105" name="Google Shape;105;p27"/>
          <p:cNvSpPr txBox="1">
            <a:spLocks noGrp="1"/>
          </p:cNvSpPr>
          <p:nvPr>
            <p:ph type="ftr" idx="11"/>
          </p:nvPr>
        </p:nvSpPr>
        <p:spPr>
          <a:xfrm>
            <a:off x="5573576" y="4735512"/>
            <a:ext cx="2895600" cy="1323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1400"/>
              <a:buNone/>
              <a:defRPr b="1">
                <a:solidFill>
                  <a:srgbClr val="49545D"/>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 name="Google Shape;106;p27"/>
          <p:cNvSpPr txBox="1">
            <a:spLocks noGrp="1"/>
          </p:cNvSpPr>
          <p:nvPr>
            <p:ph type="sldNum" idx="12"/>
          </p:nvPr>
        </p:nvSpPr>
        <p:spPr>
          <a:xfrm>
            <a:off x="8565206" y="4735512"/>
            <a:ext cx="304800" cy="132300"/>
          </a:xfrm>
          <a:prstGeom prst="rect">
            <a:avLst/>
          </a:prstGeom>
          <a:noFill/>
          <a:ln>
            <a:noFill/>
          </a:ln>
        </p:spPr>
        <p:txBody>
          <a:bodyPr spcFirstLastPara="1" wrap="square" lIns="0" tIns="0" rIns="0" bIns="0" anchor="b" anchorCtr="0">
            <a:noAutofit/>
          </a:bodyPr>
          <a:lstStyle>
            <a:lvl1pPr marL="0" lvl="0" indent="0" algn="r" rtl="0">
              <a:spcBef>
                <a:spcPts val="0"/>
              </a:spcBef>
              <a:buNone/>
              <a:defRPr sz="800">
                <a:solidFill>
                  <a:srgbClr val="49545D"/>
                </a:solidFill>
                <a:latin typeface="Arial"/>
                <a:ea typeface="Arial"/>
                <a:cs typeface="Arial"/>
                <a:sym typeface="Arial"/>
              </a:defRPr>
            </a:lvl1pPr>
            <a:lvl2pPr marL="0" lvl="1" indent="0" algn="r" rtl="0">
              <a:spcBef>
                <a:spcPts val="0"/>
              </a:spcBef>
              <a:buNone/>
              <a:defRPr sz="800">
                <a:solidFill>
                  <a:srgbClr val="49545D"/>
                </a:solidFill>
                <a:latin typeface="Arial"/>
                <a:ea typeface="Arial"/>
                <a:cs typeface="Arial"/>
                <a:sym typeface="Arial"/>
              </a:defRPr>
            </a:lvl2pPr>
            <a:lvl3pPr marL="0" lvl="2" indent="0" algn="r" rtl="0">
              <a:spcBef>
                <a:spcPts val="0"/>
              </a:spcBef>
              <a:buNone/>
              <a:defRPr sz="800">
                <a:solidFill>
                  <a:srgbClr val="49545D"/>
                </a:solidFill>
                <a:latin typeface="Arial"/>
                <a:ea typeface="Arial"/>
                <a:cs typeface="Arial"/>
                <a:sym typeface="Arial"/>
              </a:defRPr>
            </a:lvl3pPr>
            <a:lvl4pPr marL="0" lvl="3" indent="0" algn="r" rtl="0">
              <a:spcBef>
                <a:spcPts val="0"/>
              </a:spcBef>
              <a:buNone/>
              <a:defRPr sz="800">
                <a:solidFill>
                  <a:srgbClr val="49545D"/>
                </a:solidFill>
                <a:latin typeface="Arial"/>
                <a:ea typeface="Arial"/>
                <a:cs typeface="Arial"/>
                <a:sym typeface="Arial"/>
              </a:defRPr>
            </a:lvl4pPr>
            <a:lvl5pPr marL="0" lvl="4" indent="0" algn="r" rtl="0">
              <a:spcBef>
                <a:spcPts val="0"/>
              </a:spcBef>
              <a:buNone/>
              <a:defRPr sz="800">
                <a:solidFill>
                  <a:srgbClr val="49545D"/>
                </a:solidFill>
                <a:latin typeface="Arial"/>
                <a:ea typeface="Arial"/>
                <a:cs typeface="Arial"/>
                <a:sym typeface="Arial"/>
              </a:defRPr>
            </a:lvl5pPr>
            <a:lvl6pPr marL="0" lvl="5" indent="0" algn="r" rtl="0">
              <a:spcBef>
                <a:spcPts val="0"/>
              </a:spcBef>
              <a:buNone/>
              <a:defRPr sz="800">
                <a:solidFill>
                  <a:srgbClr val="49545D"/>
                </a:solidFill>
                <a:latin typeface="Arial"/>
                <a:ea typeface="Arial"/>
                <a:cs typeface="Arial"/>
                <a:sym typeface="Arial"/>
              </a:defRPr>
            </a:lvl6pPr>
            <a:lvl7pPr marL="0" lvl="6" indent="0" algn="r" rtl="0">
              <a:spcBef>
                <a:spcPts val="0"/>
              </a:spcBef>
              <a:buNone/>
              <a:defRPr sz="800">
                <a:solidFill>
                  <a:srgbClr val="49545D"/>
                </a:solidFill>
                <a:latin typeface="Arial"/>
                <a:ea typeface="Arial"/>
                <a:cs typeface="Arial"/>
                <a:sym typeface="Arial"/>
              </a:defRPr>
            </a:lvl7pPr>
            <a:lvl8pPr marL="0" lvl="7" indent="0" algn="r" rtl="0">
              <a:spcBef>
                <a:spcPts val="0"/>
              </a:spcBef>
              <a:buNone/>
              <a:defRPr sz="800">
                <a:solidFill>
                  <a:srgbClr val="49545D"/>
                </a:solidFill>
                <a:latin typeface="Arial"/>
                <a:ea typeface="Arial"/>
                <a:cs typeface="Arial"/>
                <a:sym typeface="Arial"/>
              </a:defRPr>
            </a:lvl8pPr>
            <a:lvl9pPr marL="0" lvl="8" indent="0" algn="r" rtl="0">
              <a:spcBef>
                <a:spcPts val="0"/>
              </a:spcBef>
              <a:buNone/>
              <a:defRPr sz="800">
                <a:solidFill>
                  <a:srgbClr val="4954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imple Text - Medium Title">
  <p:cSld name="Simple Text - Medium Title">
    <p:spTree>
      <p:nvGrpSpPr>
        <p:cNvPr id="1" name="Shape 107"/>
        <p:cNvGrpSpPr/>
        <p:nvPr/>
      </p:nvGrpSpPr>
      <p:grpSpPr>
        <a:xfrm>
          <a:off x="0" y="0"/>
          <a:ext cx="0" cy="0"/>
          <a:chOff x="0" y="0"/>
          <a:chExt cx="0" cy="0"/>
        </a:xfrm>
      </p:grpSpPr>
      <p:sp>
        <p:nvSpPr>
          <p:cNvPr id="108" name="Google Shape;108;p28"/>
          <p:cNvSpPr txBox="1">
            <a:spLocks noGrp="1"/>
          </p:cNvSpPr>
          <p:nvPr>
            <p:ph type="title"/>
          </p:nvPr>
        </p:nvSpPr>
        <p:spPr>
          <a:xfrm>
            <a:off x="274392" y="274320"/>
            <a:ext cx="5006100" cy="8574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Clr>
                <a:schemeClr val="accent2"/>
              </a:buClr>
              <a:buSzPts val="3000"/>
              <a:buFont typeface="Arial"/>
              <a:buNone/>
              <a:defRPr sz="3000"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09" name="Google Shape;109;p28" descr="Circle-C-Symbol-CMYK.pdf"/>
          <p:cNvPicPr preferRelativeResize="0"/>
          <p:nvPr/>
        </p:nvPicPr>
        <p:blipFill rotWithShape="1">
          <a:blip r:embed="rId2">
            <a:alphaModFix/>
          </a:blip>
          <a:srcRect/>
          <a:stretch/>
        </p:blipFill>
        <p:spPr>
          <a:xfrm>
            <a:off x="274391" y="4697412"/>
            <a:ext cx="172279" cy="171450"/>
          </a:xfrm>
          <a:prstGeom prst="rect">
            <a:avLst/>
          </a:prstGeom>
          <a:noFill/>
          <a:ln>
            <a:noFill/>
          </a:ln>
        </p:spPr>
      </p:pic>
      <p:sp>
        <p:nvSpPr>
          <p:cNvPr id="110" name="Google Shape;110;p28"/>
          <p:cNvSpPr txBox="1">
            <a:spLocks noGrp="1"/>
          </p:cNvSpPr>
          <p:nvPr>
            <p:ph type="body" idx="1"/>
          </p:nvPr>
        </p:nvSpPr>
        <p:spPr>
          <a:xfrm>
            <a:off x="274391" y="1816894"/>
            <a:ext cx="4291800" cy="2791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300"/>
              </a:spcBef>
              <a:spcAft>
                <a:spcPts val="0"/>
              </a:spcAft>
              <a:buClr>
                <a:schemeClr val="accent4"/>
              </a:buClr>
              <a:buSzPts val="1300"/>
              <a:buFont typeface="Arial"/>
              <a:buNone/>
              <a:defRPr sz="1300" b="1">
                <a:solidFill>
                  <a:schemeClr val="accent4"/>
                </a:solidFill>
              </a:defRPr>
            </a:lvl1pPr>
            <a:lvl2pPr marL="914400" lvl="1" indent="-298450" algn="l" rtl="0">
              <a:lnSpc>
                <a:spcPct val="100000"/>
              </a:lnSpc>
              <a:spcBef>
                <a:spcPts val="200"/>
              </a:spcBef>
              <a:spcAft>
                <a:spcPts val="0"/>
              </a:spcAft>
              <a:buClr>
                <a:schemeClr val="accent4"/>
              </a:buClr>
              <a:buSzPts val="1100"/>
              <a:buFont typeface="Arial"/>
              <a:buChar char="•"/>
              <a:defRPr sz="1100">
                <a:solidFill>
                  <a:schemeClr val="accent4"/>
                </a:solidFill>
              </a:defRPr>
            </a:lvl2pPr>
            <a:lvl3pPr marL="1371600" lvl="2" indent="-285750" algn="l" rtl="0">
              <a:lnSpc>
                <a:spcPct val="100000"/>
              </a:lnSpc>
              <a:spcBef>
                <a:spcPts val="200"/>
              </a:spcBef>
              <a:spcAft>
                <a:spcPts val="0"/>
              </a:spcAft>
              <a:buClr>
                <a:schemeClr val="accent4"/>
              </a:buClr>
              <a:buSzPts val="900"/>
              <a:buFont typeface="Arial"/>
              <a:buChar char="•"/>
              <a:defRPr sz="900">
                <a:solidFill>
                  <a:schemeClr val="accent4"/>
                </a:solidFill>
              </a:defRPr>
            </a:lvl3pPr>
            <a:lvl4pPr marL="1828800" lvl="3" indent="-285750" algn="l" rtl="0">
              <a:lnSpc>
                <a:spcPct val="100000"/>
              </a:lnSpc>
              <a:spcBef>
                <a:spcPts val="200"/>
              </a:spcBef>
              <a:spcAft>
                <a:spcPts val="0"/>
              </a:spcAft>
              <a:buClr>
                <a:schemeClr val="accent4"/>
              </a:buClr>
              <a:buSzPts val="900"/>
              <a:buChar char="●"/>
              <a:defRPr sz="900">
                <a:solidFill>
                  <a:schemeClr val="accent4"/>
                </a:solidFill>
              </a:defRPr>
            </a:lvl4pPr>
            <a:lvl5pPr marL="2286000" lvl="4" indent="-285750" algn="l" rtl="0">
              <a:lnSpc>
                <a:spcPct val="100000"/>
              </a:lnSpc>
              <a:spcBef>
                <a:spcPts val="200"/>
              </a:spcBef>
              <a:spcAft>
                <a:spcPts val="0"/>
              </a:spcAft>
              <a:buClr>
                <a:schemeClr val="accent4"/>
              </a:buClr>
              <a:buSzPts val="900"/>
              <a:buChar char="○"/>
              <a:defRPr sz="900">
                <a:solidFill>
                  <a:schemeClr val="accent4"/>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1600"/>
              </a:spcAft>
              <a:buClr>
                <a:schemeClr val="dk1"/>
              </a:buClr>
              <a:buSzPts val="1400"/>
              <a:buChar char="■"/>
              <a:defRPr/>
            </a:lvl9pPr>
          </a:lstStyle>
          <a:p>
            <a:endParaRPr/>
          </a:p>
        </p:txBody>
      </p:sp>
      <p:sp>
        <p:nvSpPr>
          <p:cNvPr id="111" name="Google Shape;111;p28"/>
          <p:cNvSpPr txBox="1">
            <a:spLocks noGrp="1"/>
          </p:cNvSpPr>
          <p:nvPr>
            <p:ph type="ftr" idx="11"/>
          </p:nvPr>
        </p:nvSpPr>
        <p:spPr>
          <a:xfrm>
            <a:off x="5573577" y="4735513"/>
            <a:ext cx="2895600" cy="1323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1400"/>
              <a:buNone/>
              <a:defRPr b="1">
                <a:solidFill>
                  <a:schemeClr val="accent4"/>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p28"/>
          <p:cNvSpPr txBox="1">
            <a:spLocks noGrp="1"/>
          </p:cNvSpPr>
          <p:nvPr>
            <p:ph type="sldNum" idx="12"/>
          </p:nvPr>
        </p:nvSpPr>
        <p:spPr>
          <a:xfrm>
            <a:off x="8565206" y="4735513"/>
            <a:ext cx="304800" cy="132300"/>
          </a:xfrm>
          <a:prstGeom prst="rect">
            <a:avLst/>
          </a:prstGeom>
          <a:noFill/>
          <a:ln>
            <a:noFill/>
          </a:ln>
        </p:spPr>
        <p:txBody>
          <a:bodyPr spcFirstLastPara="1" wrap="square" lIns="0" tIns="0" rIns="0" bIns="0" anchor="b" anchorCtr="0">
            <a:noAutofit/>
          </a:bodyPr>
          <a:lstStyle>
            <a:lvl1pPr marL="0" lvl="0" indent="0" algn="r" rtl="0">
              <a:spcBef>
                <a:spcPts val="0"/>
              </a:spcBef>
              <a:buNone/>
              <a:defRPr sz="800">
                <a:solidFill>
                  <a:srgbClr val="49545D"/>
                </a:solidFill>
                <a:latin typeface="Arial"/>
                <a:ea typeface="Arial"/>
                <a:cs typeface="Arial"/>
                <a:sym typeface="Arial"/>
              </a:defRPr>
            </a:lvl1pPr>
            <a:lvl2pPr marL="0" lvl="1" indent="0" algn="r" rtl="0">
              <a:spcBef>
                <a:spcPts val="0"/>
              </a:spcBef>
              <a:buNone/>
              <a:defRPr sz="800">
                <a:solidFill>
                  <a:srgbClr val="49545D"/>
                </a:solidFill>
                <a:latin typeface="Arial"/>
                <a:ea typeface="Arial"/>
                <a:cs typeface="Arial"/>
                <a:sym typeface="Arial"/>
              </a:defRPr>
            </a:lvl2pPr>
            <a:lvl3pPr marL="0" lvl="2" indent="0" algn="r" rtl="0">
              <a:spcBef>
                <a:spcPts val="0"/>
              </a:spcBef>
              <a:buNone/>
              <a:defRPr sz="800">
                <a:solidFill>
                  <a:srgbClr val="49545D"/>
                </a:solidFill>
                <a:latin typeface="Arial"/>
                <a:ea typeface="Arial"/>
                <a:cs typeface="Arial"/>
                <a:sym typeface="Arial"/>
              </a:defRPr>
            </a:lvl3pPr>
            <a:lvl4pPr marL="0" lvl="3" indent="0" algn="r" rtl="0">
              <a:spcBef>
                <a:spcPts val="0"/>
              </a:spcBef>
              <a:buNone/>
              <a:defRPr sz="800">
                <a:solidFill>
                  <a:srgbClr val="49545D"/>
                </a:solidFill>
                <a:latin typeface="Arial"/>
                <a:ea typeface="Arial"/>
                <a:cs typeface="Arial"/>
                <a:sym typeface="Arial"/>
              </a:defRPr>
            </a:lvl4pPr>
            <a:lvl5pPr marL="0" lvl="4" indent="0" algn="r" rtl="0">
              <a:spcBef>
                <a:spcPts val="0"/>
              </a:spcBef>
              <a:buNone/>
              <a:defRPr sz="800">
                <a:solidFill>
                  <a:srgbClr val="49545D"/>
                </a:solidFill>
                <a:latin typeface="Arial"/>
                <a:ea typeface="Arial"/>
                <a:cs typeface="Arial"/>
                <a:sym typeface="Arial"/>
              </a:defRPr>
            </a:lvl5pPr>
            <a:lvl6pPr marL="0" lvl="5" indent="0" algn="r" rtl="0">
              <a:spcBef>
                <a:spcPts val="0"/>
              </a:spcBef>
              <a:buNone/>
              <a:defRPr sz="800">
                <a:solidFill>
                  <a:srgbClr val="49545D"/>
                </a:solidFill>
                <a:latin typeface="Arial"/>
                <a:ea typeface="Arial"/>
                <a:cs typeface="Arial"/>
                <a:sym typeface="Arial"/>
              </a:defRPr>
            </a:lvl6pPr>
            <a:lvl7pPr marL="0" lvl="6" indent="0" algn="r" rtl="0">
              <a:spcBef>
                <a:spcPts val="0"/>
              </a:spcBef>
              <a:buNone/>
              <a:defRPr sz="800">
                <a:solidFill>
                  <a:srgbClr val="49545D"/>
                </a:solidFill>
                <a:latin typeface="Arial"/>
                <a:ea typeface="Arial"/>
                <a:cs typeface="Arial"/>
                <a:sym typeface="Arial"/>
              </a:defRPr>
            </a:lvl7pPr>
            <a:lvl8pPr marL="0" lvl="7" indent="0" algn="r" rtl="0">
              <a:spcBef>
                <a:spcPts val="0"/>
              </a:spcBef>
              <a:buNone/>
              <a:defRPr sz="800">
                <a:solidFill>
                  <a:srgbClr val="49545D"/>
                </a:solidFill>
                <a:latin typeface="Arial"/>
                <a:ea typeface="Arial"/>
                <a:cs typeface="Arial"/>
                <a:sym typeface="Arial"/>
              </a:defRPr>
            </a:lvl8pPr>
            <a:lvl9pPr marL="0" lvl="8" indent="0" algn="r" rtl="0">
              <a:spcBef>
                <a:spcPts val="0"/>
              </a:spcBef>
              <a:buNone/>
              <a:defRPr sz="800">
                <a:solidFill>
                  <a:srgbClr val="4954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1">
  <p:cSld name="Custom Layout_1">
    <p:spTree>
      <p:nvGrpSpPr>
        <p:cNvPr id="1" name="Shape 113"/>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4"/>
        <p:cNvGrpSpPr/>
        <p:nvPr/>
      </p:nvGrpSpPr>
      <p:grpSpPr>
        <a:xfrm>
          <a:off x="0" y="0"/>
          <a:ext cx="0" cy="0"/>
          <a:chOff x="0" y="0"/>
          <a:chExt cx="0" cy="0"/>
        </a:xfrm>
      </p:grpSpPr>
      <p:sp>
        <p:nvSpPr>
          <p:cNvPr id="115" name="Google Shape;115;p30"/>
          <p:cNvSpPr txBox="1">
            <a:spLocks noGrp="1"/>
          </p:cNvSpPr>
          <p:nvPr>
            <p:ph type="body" idx="1"/>
          </p:nvPr>
        </p:nvSpPr>
        <p:spPr>
          <a:xfrm>
            <a:off x="487244" y="426089"/>
            <a:ext cx="7648500" cy="3639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800"/>
              </a:spcBef>
              <a:spcAft>
                <a:spcPts val="0"/>
              </a:spcAft>
              <a:buSzPts val="2100"/>
              <a:buNone/>
              <a:defRPr sz="2100" b="1">
                <a:solidFill>
                  <a:srgbClr val="4A4A4A"/>
                </a:solidFill>
                <a:latin typeface="Open Sans Light"/>
                <a:ea typeface="Open Sans Light"/>
                <a:cs typeface="Open Sans Light"/>
                <a:sym typeface="Open Sans Light"/>
              </a:defRPr>
            </a:lvl1pPr>
            <a:lvl2pPr marL="914400" lvl="1" indent="-298450" algn="l" rtl="0">
              <a:lnSpc>
                <a:spcPct val="90000"/>
              </a:lnSpc>
              <a:spcBef>
                <a:spcPts val="400"/>
              </a:spcBef>
              <a:spcAft>
                <a:spcPts val="0"/>
              </a:spcAft>
              <a:buSzPts val="1100"/>
              <a:buChar char="○"/>
              <a:defRPr>
                <a:solidFill>
                  <a:srgbClr val="3F3F3F"/>
                </a:solidFill>
              </a:defRPr>
            </a:lvl2pPr>
            <a:lvl3pPr marL="1371600" lvl="2" indent="-285750" algn="l" rtl="0">
              <a:lnSpc>
                <a:spcPct val="90000"/>
              </a:lnSpc>
              <a:spcBef>
                <a:spcPts val="400"/>
              </a:spcBef>
              <a:spcAft>
                <a:spcPts val="0"/>
              </a:spcAft>
              <a:buSzPts val="900"/>
              <a:buChar char="■"/>
              <a:defRPr>
                <a:solidFill>
                  <a:srgbClr val="3F3F3F"/>
                </a:solidFill>
              </a:defRPr>
            </a:lvl3pPr>
            <a:lvl4pPr marL="1828800" lvl="3" indent="-279400" algn="l" rtl="0">
              <a:lnSpc>
                <a:spcPct val="90000"/>
              </a:lnSpc>
              <a:spcBef>
                <a:spcPts val="400"/>
              </a:spcBef>
              <a:spcAft>
                <a:spcPts val="0"/>
              </a:spcAft>
              <a:buSzPts val="800"/>
              <a:buChar char="●"/>
              <a:defRPr>
                <a:solidFill>
                  <a:srgbClr val="3F3F3F"/>
                </a:solidFill>
              </a:defRPr>
            </a:lvl4pPr>
            <a:lvl5pPr marL="2286000" lvl="4" indent="-279400" algn="l" rtl="0">
              <a:lnSpc>
                <a:spcPct val="90000"/>
              </a:lnSpc>
              <a:spcBef>
                <a:spcPts val="400"/>
              </a:spcBef>
              <a:spcAft>
                <a:spcPts val="0"/>
              </a:spcAft>
              <a:buSzPts val="800"/>
              <a:buChar char="○"/>
              <a:defRPr>
                <a:solidFill>
                  <a:srgbClr val="3F3F3F"/>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1600"/>
              </a:spcAft>
              <a:buClr>
                <a:schemeClr val="dk1"/>
              </a:buClr>
              <a:buSzPts val="1400"/>
              <a:buChar char="■"/>
              <a:defRPr/>
            </a:lvl9pPr>
          </a:lstStyle>
          <a:p>
            <a:endParaRPr/>
          </a:p>
        </p:txBody>
      </p:sp>
      <p:sp>
        <p:nvSpPr>
          <p:cNvPr id="116" name="Google Shape;116;p30"/>
          <p:cNvSpPr txBox="1">
            <a:spLocks noGrp="1"/>
          </p:cNvSpPr>
          <p:nvPr>
            <p:ph type="body" idx="2"/>
          </p:nvPr>
        </p:nvSpPr>
        <p:spPr>
          <a:xfrm>
            <a:off x="487244" y="1038225"/>
            <a:ext cx="7648500" cy="3534000"/>
          </a:xfrm>
          <a:prstGeom prst="rect">
            <a:avLst/>
          </a:prstGeom>
          <a:noFill/>
          <a:ln>
            <a:noFill/>
          </a:ln>
        </p:spPr>
        <p:txBody>
          <a:bodyPr spcFirstLastPara="1" wrap="square" lIns="0" tIns="0" rIns="0" bIns="0" anchor="t" anchorCtr="0">
            <a:noAutofit/>
          </a:bodyPr>
          <a:lstStyle>
            <a:lvl1pPr marL="457200" lvl="0" indent="-317500" algn="l" rtl="0">
              <a:lnSpc>
                <a:spcPct val="90000"/>
              </a:lnSpc>
              <a:spcBef>
                <a:spcPts val="800"/>
              </a:spcBef>
              <a:spcAft>
                <a:spcPts val="0"/>
              </a:spcAft>
              <a:buSzPts val="1400"/>
              <a:buChar char="●"/>
              <a:defRPr sz="1400">
                <a:solidFill>
                  <a:srgbClr val="4A4A4A"/>
                </a:solidFill>
                <a:latin typeface="Open Sans Light"/>
                <a:ea typeface="Open Sans Light"/>
                <a:cs typeface="Open Sans Light"/>
                <a:sym typeface="Open Sans Light"/>
              </a:defRPr>
            </a:lvl1pPr>
            <a:lvl2pPr marL="914400" lvl="1" indent="-304800" algn="l" rtl="0">
              <a:lnSpc>
                <a:spcPct val="90000"/>
              </a:lnSpc>
              <a:spcBef>
                <a:spcPts val="400"/>
              </a:spcBef>
              <a:spcAft>
                <a:spcPts val="0"/>
              </a:spcAft>
              <a:buSzPts val="1200"/>
              <a:buChar char="○"/>
              <a:defRPr sz="1200">
                <a:solidFill>
                  <a:srgbClr val="4A4A4A"/>
                </a:solidFill>
                <a:latin typeface="Open Sans Light"/>
                <a:ea typeface="Open Sans Light"/>
                <a:cs typeface="Open Sans Light"/>
                <a:sym typeface="Open Sans Light"/>
              </a:defRPr>
            </a:lvl2pPr>
            <a:lvl3pPr marL="1371600" lvl="2" indent="-298450" algn="l" rtl="0">
              <a:lnSpc>
                <a:spcPct val="90000"/>
              </a:lnSpc>
              <a:spcBef>
                <a:spcPts val="400"/>
              </a:spcBef>
              <a:spcAft>
                <a:spcPts val="0"/>
              </a:spcAft>
              <a:buSzPts val="1100"/>
              <a:buChar char="■"/>
              <a:defRPr sz="1100">
                <a:solidFill>
                  <a:srgbClr val="4A4A4A"/>
                </a:solidFill>
                <a:latin typeface="Open Sans Light"/>
                <a:ea typeface="Open Sans Light"/>
                <a:cs typeface="Open Sans Light"/>
                <a:sym typeface="Open Sans Light"/>
              </a:defRPr>
            </a:lvl3pPr>
            <a:lvl4pPr marL="1828800" lvl="3" indent="-285750" algn="l" rtl="0">
              <a:lnSpc>
                <a:spcPct val="90000"/>
              </a:lnSpc>
              <a:spcBef>
                <a:spcPts val="400"/>
              </a:spcBef>
              <a:spcAft>
                <a:spcPts val="0"/>
              </a:spcAft>
              <a:buSzPts val="900"/>
              <a:buChar char="●"/>
              <a:defRPr sz="900">
                <a:solidFill>
                  <a:srgbClr val="4A4A4A"/>
                </a:solidFill>
                <a:latin typeface="Open Sans Light"/>
                <a:ea typeface="Open Sans Light"/>
                <a:cs typeface="Open Sans Light"/>
                <a:sym typeface="Open Sans Light"/>
              </a:defRPr>
            </a:lvl4pPr>
            <a:lvl5pPr marL="2286000" lvl="4" indent="-285750" algn="l" rtl="0">
              <a:lnSpc>
                <a:spcPct val="90000"/>
              </a:lnSpc>
              <a:spcBef>
                <a:spcPts val="400"/>
              </a:spcBef>
              <a:spcAft>
                <a:spcPts val="0"/>
              </a:spcAft>
              <a:buSzPts val="900"/>
              <a:buChar char="○"/>
              <a:defRPr sz="900">
                <a:solidFill>
                  <a:srgbClr val="4A4A4A"/>
                </a:solidFill>
                <a:latin typeface="Open Sans Light"/>
                <a:ea typeface="Open Sans Light"/>
                <a:cs typeface="Open Sans Light"/>
                <a:sym typeface="Open Sans Light"/>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1600"/>
              </a:spcAft>
              <a:buClr>
                <a:schemeClr val="dk1"/>
              </a:buClr>
              <a:buSzPts val="14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1"/>
        <p:cNvGrpSpPr/>
        <p:nvPr/>
      </p:nvGrpSpPr>
      <p:grpSpPr>
        <a:xfrm>
          <a:off x="0" y="0"/>
          <a:ext cx="0" cy="0"/>
          <a:chOff x="0" y="0"/>
          <a:chExt cx="0" cy="0"/>
        </a:xfrm>
      </p:grpSpPr>
      <p:sp>
        <p:nvSpPr>
          <p:cNvPr id="122" name="Google Shape;122;p3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23" name="Google Shape;123;p3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4" name="Google Shape;124;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5"/>
        <p:cNvGrpSpPr/>
        <p:nvPr/>
      </p:nvGrpSpPr>
      <p:grpSpPr>
        <a:xfrm>
          <a:off x="0" y="0"/>
          <a:ext cx="0" cy="0"/>
          <a:chOff x="0" y="0"/>
          <a:chExt cx="0" cy="0"/>
        </a:xfrm>
      </p:grpSpPr>
      <p:sp>
        <p:nvSpPr>
          <p:cNvPr id="126" name="Google Shape;126;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7" name="Google Shape;127;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28" name="Google Shape;128;p3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9" name="Google Shape;129;p3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0" name="Google Shape;130;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000"/>
              <a:buNone/>
              <a:defRPr/>
            </a:lvl1pPr>
            <a:lvl2pPr marL="0" lvl="1" indent="0" algn="r" rtl="0">
              <a:lnSpc>
                <a:spcPct val="100000"/>
              </a:lnSpc>
              <a:spcBef>
                <a:spcPts val="0"/>
              </a:spcBef>
              <a:spcAft>
                <a:spcPts val="0"/>
              </a:spcAft>
              <a:buSzPts val="1000"/>
              <a:buNone/>
              <a:defRPr/>
            </a:lvl2pPr>
            <a:lvl3pPr marL="0" lvl="2" indent="0" algn="r" rtl="0">
              <a:lnSpc>
                <a:spcPct val="100000"/>
              </a:lnSpc>
              <a:spcBef>
                <a:spcPts val="0"/>
              </a:spcBef>
              <a:spcAft>
                <a:spcPts val="0"/>
              </a:spcAft>
              <a:buSzPts val="1000"/>
              <a:buNone/>
              <a:defRPr/>
            </a:lvl3pPr>
            <a:lvl4pPr marL="0" lvl="3" indent="0" algn="r" rtl="0">
              <a:lnSpc>
                <a:spcPct val="100000"/>
              </a:lnSpc>
              <a:spcBef>
                <a:spcPts val="0"/>
              </a:spcBef>
              <a:spcAft>
                <a:spcPts val="0"/>
              </a:spcAft>
              <a:buSzPts val="1000"/>
              <a:buNone/>
              <a:defRPr/>
            </a:lvl4pPr>
            <a:lvl5pPr marL="0" lvl="4" indent="0" algn="r" rtl="0">
              <a:lnSpc>
                <a:spcPct val="100000"/>
              </a:lnSpc>
              <a:spcBef>
                <a:spcPts val="0"/>
              </a:spcBef>
              <a:spcAft>
                <a:spcPts val="0"/>
              </a:spcAft>
              <a:buSzPts val="1000"/>
              <a:buNone/>
              <a:defRPr/>
            </a:lvl5pPr>
            <a:lvl6pPr marL="0" lvl="5" indent="0" algn="r" rtl="0">
              <a:lnSpc>
                <a:spcPct val="100000"/>
              </a:lnSpc>
              <a:spcBef>
                <a:spcPts val="0"/>
              </a:spcBef>
              <a:spcAft>
                <a:spcPts val="0"/>
              </a:spcAft>
              <a:buSzPts val="1000"/>
              <a:buNone/>
              <a:defRPr/>
            </a:lvl6pPr>
            <a:lvl7pPr marL="0" lvl="6" indent="0" algn="r" rtl="0">
              <a:lnSpc>
                <a:spcPct val="100000"/>
              </a:lnSpc>
              <a:spcBef>
                <a:spcPts val="0"/>
              </a:spcBef>
              <a:spcAft>
                <a:spcPts val="0"/>
              </a:spcAft>
              <a:buSzPts val="1000"/>
              <a:buNone/>
              <a:defRPr/>
            </a:lvl7pPr>
            <a:lvl8pPr marL="0" lvl="7" indent="0" algn="r" rtl="0">
              <a:lnSpc>
                <a:spcPct val="100000"/>
              </a:lnSpc>
              <a:spcBef>
                <a:spcPts val="0"/>
              </a:spcBef>
              <a:spcAft>
                <a:spcPts val="0"/>
              </a:spcAft>
              <a:buSzPts val="1000"/>
              <a:buNone/>
              <a:defRPr/>
            </a:lvl8pPr>
            <a:lvl9pPr marL="0" lvl="8" indent="0" algn="r" rtl="0">
              <a:lnSpc>
                <a:spcPct val="100000"/>
              </a:lnSpc>
              <a:spcBef>
                <a:spcPts val="0"/>
              </a:spcBef>
              <a:spcAft>
                <a:spcPts val="0"/>
              </a:spcAft>
              <a:buSzPts val="100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1"/>
        <p:cNvGrpSpPr/>
        <p:nvPr/>
      </p:nvGrpSpPr>
      <p:grpSpPr>
        <a:xfrm>
          <a:off x="0" y="0"/>
          <a:ext cx="0" cy="0"/>
          <a:chOff x="0" y="0"/>
          <a:chExt cx="0" cy="0"/>
        </a:xfrm>
      </p:grpSpPr>
      <p:sp>
        <p:nvSpPr>
          <p:cNvPr id="132" name="Google Shape;132;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33" name="Google Shape;133;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34" name="Google Shape;134;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5"/>
        <p:cNvGrpSpPr/>
        <p:nvPr/>
      </p:nvGrpSpPr>
      <p:grpSpPr>
        <a:xfrm>
          <a:off x="0" y="0"/>
          <a:ext cx="0" cy="0"/>
          <a:chOff x="0" y="0"/>
          <a:chExt cx="0" cy="0"/>
        </a:xfrm>
      </p:grpSpPr>
      <p:sp>
        <p:nvSpPr>
          <p:cNvPr id="136" name="Google Shape;136;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37" name="Google Shape;137;p3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38" name="Google Shape;138;p3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39" name="Google Shape;139;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0"/>
        <p:cNvGrpSpPr/>
        <p:nvPr/>
      </p:nvGrpSpPr>
      <p:grpSpPr>
        <a:xfrm>
          <a:off x="0" y="0"/>
          <a:ext cx="0" cy="0"/>
          <a:chOff x="0" y="0"/>
          <a:chExt cx="0" cy="0"/>
        </a:xfrm>
      </p:grpSpPr>
      <p:sp>
        <p:nvSpPr>
          <p:cNvPr id="141" name="Google Shape;141;p3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42" name="Google Shape;142;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
        <p:cNvGrpSpPr/>
        <p:nvPr/>
      </p:nvGrpSpPr>
      <p:grpSpPr>
        <a:xfrm>
          <a:off x="0" y="0"/>
          <a:ext cx="0" cy="0"/>
          <a:chOff x="0" y="0"/>
          <a:chExt cx="0" cy="0"/>
        </a:xfrm>
      </p:grpSpPr>
      <p:sp>
        <p:nvSpPr>
          <p:cNvPr id="144" name="Google Shape;144;p3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45" name="Google Shape;145;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6"/>
        <p:cNvGrpSpPr/>
        <p:nvPr/>
      </p:nvGrpSpPr>
      <p:grpSpPr>
        <a:xfrm>
          <a:off x="0" y="0"/>
          <a:ext cx="0" cy="0"/>
          <a:chOff x="0" y="0"/>
          <a:chExt cx="0" cy="0"/>
        </a:xfrm>
      </p:grpSpPr>
      <p:sp>
        <p:nvSpPr>
          <p:cNvPr id="147" name="Google Shape;147;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8" name="Google Shape;148;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9"/>
        <p:cNvGrpSpPr/>
        <p:nvPr/>
      </p:nvGrpSpPr>
      <p:grpSpPr>
        <a:xfrm>
          <a:off x="0" y="0"/>
          <a:ext cx="0" cy="0"/>
          <a:chOff x="0" y="0"/>
          <a:chExt cx="0" cy="0"/>
        </a:xfrm>
      </p:grpSpPr>
      <p:sp>
        <p:nvSpPr>
          <p:cNvPr id="150" name="Google Shape;150;p3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51" name="Google Shape;151;p3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52" name="Google Shape;152;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3"/>
        <p:cNvGrpSpPr/>
        <p:nvPr/>
      </p:nvGrpSpPr>
      <p:grpSpPr>
        <a:xfrm>
          <a:off x="0" y="0"/>
          <a:ext cx="0" cy="0"/>
          <a:chOff x="0" y="0"/>
          <a:chExt cx="0" cy="0"/>
        </a:xfrm>
      </p:grpSpPr>
      <p:sp>
        <p:nvSpPr>
          <p:cNvPr id="154" name="Google Shape;154;p4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4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56" name="Google Shape;156;p4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7" name="Google Shape;157;p4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58" name="Google Shape;158;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9"/>
        <p:cNvGrpSpPr/>
        <p:nvPr/>
      </p:nvGrpSpPr>
      <p:grpSpPr>
        <a:xfrm>
          <a:off x="0" y="0"/>
          <a:ext cx="0" cy="0"/>
          <a:chOff x="0" y="0"/>
          <a:chExt cx="0" cy="0"/>
        </a:xfrm>
      </p:grpSpPr>
      <p:sp>
        <p:nvSpPr>
          <p:cNvPr id="160" name="Google Shape;160;p4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161" name="Google Shape;161;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2"/>
        <p:cNvGrpSpPr/>
        <p:nvPr/>
      </p:nvGrpSpPr>
      <p:grpSpPr>
        <a:xfrm>
          <a:off x="0" y="0"/>
          <a:ext cx="0" cy="0"/>
          <a:chOff x="0" y="0"/>
          <a:chExt cx="0" cy="0"/>
        </a:xfrm>
      </p:grpSpPr>
      <p:sp>
        <p:nvSpPr>
          <p:cNvPr id="163" name="Google Shape;163;p4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64" name="Google Shape;164;p4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165" name="Google Shape;165;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6"/>
        <p:cNvGrpSpPr/>
        <p:nvPr/>
      </p:nvGrpSpPr>
      <p:grpSpPr>
        <a:xfrm>
          <a:off x="0" y="0"/>
          <a:ext cx="0" cy="0"/>
          <a:chOff x="0" y="0"/>
          <a:chExt cx="0" cy="0"/>
        </a:xfrm>
      </p:grpSpPr>
      <p:sp>
        <p:nvSpPr>
          <p:cNvPr id="167" name="Google Shape;167;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68"/>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9"/>
        <p:cNvGrpSpPr/>
        <p:nvPr/>
      </p:nvGrpSpPr>
      <p:grpSpPr>
        <a:xfrm>
          <a:off x="0" y="0"/>
          <a:ext cx="0" cy="0"/>
          <a:chOff x="0" y="0"/>
          <a:chExt cx="0" cy="0"/>
        </a:xfrm>
      </p:grpSpPr>
      <p:sp>
        <p:nvSpPr>
          <p:cNvPr id="170" name="Google Shape;170;p45"/>
          <p:cNvSpPr txBox="1">
            <a:spLocks noGrp="1"/>
          </p:cNvSpPr>
          <p:nvPr>
            <p:ph type="body" idx="1"/>
          </p:nvPr>
        </p:nvSpPr>
        <p:spPr>
          <a:xfrm>
            <a:off x="487244" y="426089"/>
            <a:ext cx="7648500" cy="3639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800"/>
              </a:spcBef>
              <a:spcAft>
                <a:spcPts val="0"/>
              </a:spcAft>
              <a:buSzPts val="2100"/>
              <a:buNone/>
              <a:defRPr sz="2100" b="1">
                <a:solidFill>
                  <a:srgbClr val="4A4A4A"/>
                </a:solidFill>
                <a:latin typeface="Open Sans Light"/>
                <a:ea typeface="Open Sans Light"/>
                <a:cs typeface="Open Sans Light"/>
                <a:sym typeface="Open Sans Light"/>
              </a:defRPr>
            </a:lvl1pPr>
            <a:lvl2pPr marL="914400" lvl="1" indent="-298450" algn="l" rtl="0">
              <a:lnSpc>
                <a:spcPct val="90000"/>
              </a:lnSpc>
              <a:spcBef>
                <a:spcPts val="400"/>
              </a:spcBef>
              <a:spcAft>
                <a:spcPts val="0"/>
              </a:spcAft>
              <a:buSzPts val="1100"/>
              <a:buChar char="○"/>
              <a:defRPr>
                <a:solidFill>
                  <a:srgbClr val="3F3F3F"/>
                </a:solidFill>
              </a:defRPr>
            </a:lvl2pPr>
            <a:lvl3pPr marL="1371600" lvl="2" indent="-285750" algn="l" rtl="0">
              <a:lnSpc>
                <a:spcPct val="90000"/>
              </a:lnSpc>
              <a:spcBef>
                <a:spcPts val="400"/>
              </a:spcBef>
              <a:spcAft>
                <a:spcPts val="0"/>
              </a:spcAft>
              <a:buSzPts val="900"/>
              <a:buChar char="■"/>
              <a:defRPr>
                <a:solidFill>
                  <a:srgbClr val="3F3F3F"/>
                </a:solidFill>
              </a:defRPr>
            </a:lvl3pPr>
            <a:lvl4pPr marL="1828800" lvl="3" indent="-279400" algn="l" rtl="0">
              <a:lnSpc>
                <a:spcPct val="90000"/>
              </a:lnSpc>
              <a:spcBef>
                <a:spcPts val="400"/>
              </a:spcBef>
              <a:spcAft>
                <a:spcPts val="0"/>
              </a:spcAft>
              <a:buSzPts val="800"/>
              <a:buChar char="●"/>
              <a:defRPr>
                <a:solidFill>
                  <a:srgbClr val="3F3F3F"/>
                </a:solidFill>
              </a:defRPr>
            </a:lvl4pPr>
            <a:lvl5pPr marL="2286000" lvl="4" indent="-279400" algn="l" rtl="0">
              <a:lnSpc>
                <a:spcPct val="90000"/>
              </a:lnSpc>
              <a:spcBef>
                <a:spcPts val="400"/>
              </a:spcBef>
              <a:spcAft>
                <a:spcPts val="0"/>
              </a:spcAft>
              <a:buSzPts val="800"/>
              <a:buChar char="○"/>
              <a:defRPr>
                <a:solidFill>
                  <a:srgbClr val="3F3F3F"/>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1600"/>
              </a:spcAft>
              <a:buClr>
                <a:schemeClr val="dk1"/>
              </a:buClr>
              <a:buSzPts val="1400"/>
              <a:buChar char="■"/>
              <a:defRPr/>
            </a:lvl9pPr>
          </a:lstStyle>
          <a:p>
            <a:endParaRPr/>
          </a:p>
        </p:txBody>
      </p:sp>
      <p:sp>
        <p:nvSpPr>
          <p:cNvPr id="171" name="Google Shape;171;p45"/>
          <p:cNvSpPr txBox="1">
            <a:spLocks noGrp="1"/>
          </p:cNvSpPr>
          <p:nvPr>
            <p:ph type="body" idx="2"/>
          </p:nvPr>
        </p:nvSpPr>
        <p:spPr>
          <a:xfrm>
            <a:off x="487244" y="1038225"/>
            <a:ext cx="7648500" cy="3534000"/>
          </a:xfrm>
          <a:prstGeom prst="rect">
            <a:avLst/>
          </a:prstGeom>
          <a:noFill/>
          <a:ln>
            <a:noFill/>
          </a:ln>
        </p:spPr>
        <p:txBody>
          <a:bodyPr spcFirstLastPara="1" wrap="square" lIns="0" tIns="0" rIns="0" bIns="0" anchor="t" anchorCtr="0">
            <a:noAutofit/>
          </a:bodyPr>
          <a:lstStyle>
            <a:lvl1pPr marL="457200" lvl="0" indent="-317500" algn="l" rtl="0">
              <a:lnSpc>
                <a:spcPct val="90000"/>
              </a:lnSpc>
              <a:spcBef>
                <a:spcPts val="800"/>
              </a:spcBef>
              <a:spcAft>
                <a:spcPts val="0"/>
              </a:spcAft>
              <a:buSzPts val="1400"/>
              <a:buChar char="●"/>
              <a:defRPr sz="1400">
                <a:solidFill>
                  <a:srgbClr val="4A4A4A"/>
                </a:solidFill>
                <a:latin typeface="Open Sans Light"/>
                <a:ea typeface="Open Sans Light"/>
                <a:cs typeface="Open Sans Light"/>
                <a:sym typeface="Open Sans Light"/>
              </a:defRPr>
            </a:lvl1pPr>
            <a:lvl2pPr marL="914400" lvl="1" indent="-304800" algn="l" rtl="0">
              <a:lnSpc>
                <a:spcPct val="90000"/>
              </a:lnSpc>
              <a:spcBef>
                <a:spcPts val="400"/>
              </a:spcBef>
              <a:spcAft>
                <a:spcPts val="0"/>
              </a:spcAft>
              <a:buSzPts val="1200"/>
              <a:buChar char="○"/>
              <a:defRPr sz="1200">
                <a:solidFill>
                  <a:srgbClr val="4A4A4A"/>
                </a:solidFill>
                <a:latin typeface="Open Sans Light"/>
                <a:ea typeface="Open Sans Light"/>
                <a:cs typeface="Open Sans Light"/>
                <a:sym typeface="Open Sans Light"/>
              </a:defRPr>
            </a:lvl2pPr>
            <a:lvl3pPr marL="1371600" lvl="2" indent="-298450" algn="l" rtl="0">
              <a:lnSpc>
                <a:spcPct val="90000"/>
              </a:lnSpc>
              <a:spcBef>
                <a:spcPts val="400"/>
              </a:spcBef>
              <a:spcAft>
                <a:spcPts val="0"/>
              </a:spcAft>
              <a:buSzPts val="1100"/>
              <a:buChar char="■"/>
              <a:defRPr sz="1100">
                <a:solidFill>
                  <a:srgbClr val="4A4A4A"/>
                </a:solidFill>
                <a:latin typeface="Open Sans Light"/>
                <a:ea typeface="Open Sans Light"/>
                <a:cs typeface="Open Sans Light"/>
                <a:sym typeface="Open Sans Light"/>
              </a:defRPr>
            </a:lvl3pPr>
            <a:lvl4pPr marL="1828800" lvl="3" indent="-285750" algn="l" rtl="0">
              <a:lnSpc>
                <a:spcPct val="90000"/>
              </a:lnSpc>
              <a:spcBef>
                <a:spcPts val="400"/>
              </a:spcBef>
              <a:spcAft>
                <a:spcPts val="0"/>
              </a:spcAft>
              <a:buSzPts val="900"/>
              <a:buChar char="●"/>
              <a:defRPr sz="900">
                <a:solidFill>
                  <a:srgbClr val="4A4A4A"/>
                </a:solidFill>
                <a:latin typeface="Open Sans Light"/>
                <a:ea typeface="Open Sans Light"/>
                <a:cs typeface="Open Sans Light"/>
                <a:sym typeface="Open Sans Light"/>
              </a:defRPr>
            </a:lvl4pPr>
            <a:lvl5pPr marL="2286000" lvl="4" indent="-285750" algn="l" rtl="0">
              <a:lnSpc>
                <a:spcPct val="90000"/>
              </a:lnSpc>
              <a:spcBef>
                <a:spcPts val="400"/>
              </a:spcBef>
              <a:spcAft>
                <a:spcPts val="0"/>
              </a:spcAft>
              <a:buSzPts val="900"/>
              <a:buChar char="○"/>
              <a:defRPr sz="900">
                <a:solidFill>
                  <a:srgbClr val="4A4A4A"/>
                </a:solidFill>
                <a:latin typeface="Open Sans Light"/>
                <a:ea typeface="Open Sans Light"/>
                <a:cs typeface="Open Sans Light"/>
                <a:sym typeface="Open Sans Light"/>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1600"/>
              </a:spcAft>
              <a:buClr>
                <a:schemeClr val="dk1"/>
              </a:buClr>
              <a:buSzPts val="14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6"/>
        <p:cNvGrpSpPr/>
        <p:nvPr/>
      </p:nvGrpSpPr>
      <p:grpSpPr>
        <a:xfrm>
          <a:off x="0" y="0"/>
          <a:ext cx="0" cy="0"/>
          <a:chOff x="0" y="0"/>
          <a:chExt cx="0" cy="0"/>
        </a:xfrm>
      </p:grpSpPr>
      <p:sp>
        <p:nvSpPr>
          <p:cNvPr id="177" name="Google Shape;177;p4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8" name="Google Shape;178;p4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9" name="Google Shape;179;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0"/>
        <p:cNvGrpSpPr/>
        <p:nvPr/>
      </p:nvGrpSpPr>
      <p:grpSpPr>
        <a:xfrm>
          <a:off x="0" y="0"/>
          <a:ext cx="0" cy="0"/>
          <a:chOff x="0" y="0"/>
          <a:chExt cx="0" cy="0"/>
        </a:xfrm>
      </p:grpSpPr>
      <p:sp>
        <p:nvSpPr>
          <p:cNvPr id="181" name="Google Shape;181;p4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2" name="Google Shape;182;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3"/>
        <p:cNvGrpSpPr/>
        <p:nvPr/>
      </p:nvGrpSpPr>
      <p:grpSpPr>
        <a:xfrm>
          <a:off x="0" y="0"/>
          <a:ext cx="0" cy="0"/>
          <a:chOff x="0" y="0"/>
          <a:chExt cx="0" cy="0"/>
        </a:xfrm>
      </p:grpSpPr>
      <p:sp>
        <p:nvSpPr>
          <p:cNvPr id="184" name="Google Shape;184;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 name="Google Shape;185;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86" name="Google Shape;186;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7"/>
        <p:cNvGrpSpPr/>
        <p:nvPr/>
      </p:nvGrpSpPr>
      <p:grpSpPr>
        <a:xfrm>
          <a:off x="0" y="0"/>
          <a:ext cx="0" cy="0"/>
          <a:chOff x="0" y="0"/>
          <a:chExt cx="0" cy="0"/>
        </a:xfrm>
      </p:grpSpPr>
      <p:sp>
        <p:nvSpPr>
          <p:cNvPr id="188" name="Google Shape;188;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5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0" name="Google Shape;190;p5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1" name="Google Shape;191;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2"/>
        <p:cNvGrpSpPr/>
        <p:nvPr/>
      </p:nvGrpSpPr>
      <p:grpSpPr>
        <a:xfrm>
          <a:off x="0" y="0"/>
          <a:ext cx="0" cy="0"/>
          <a:chOff x="0" y="0"/>
          <a:chExt cx="0" cy="0"/>
        </a:xfrm>
      </p:grpSpPr>
      <p:sp>
        <p:nvSpPr>
          <p:cNvPr id="193" name="Google Shape;193;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4" name="Google Shape;194;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5"/>
        <p:cNvGrpSpPr/>
        <p:nvPr/>
      </p:nvGrpSpPr>
      <p:grpSpPr>
        <a:xfrm>
          <a:off x="0" y="0"/>
          <a:ext cx="0" cy="0"/>
          <a:chOff x="0" y="0"/>
          <a:chExt cx="0" cy="0"/>
        </a:xfrm>
      </p:grpSpPr>
      <p:sp>
        <p:nvSpPr>
          <p:cNvPr id="196" name="Google Shape;196;p5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7" name="Google Shape;197;p5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8" name="Google Shape;198;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9"/>
        <p:cNvGrpSpPr/>
        <p:nvPr/>
      </p:nvGrpSpPr>
      <p:grpSpPr>
        <a:xfrm>
          <a:off x="0" y="0"/>
          <a:ext cx="0" cy="0"/>
          <a:chOff x="0" y="0"/>
          <a:chExt cx="0" cy="0"/>
        </a:xfrm>
      </p:grpSpPr>
      <p:sp>
        <p:nvSpPr>
          <p:cNvPr id="200" name="Google Shape;200;p5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01" name="Google Shape;201;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2"/>
        <p:cNvGrpSpPr/>
        <p:nvPr/>
      </p:nvGrpSpPr>
      <p:grpSpPr>
        <a:xfrm>
          <a:off x="0" y="0"/>
          <a:ext cx="0" cy="0"/>
          <a:chOff x="0" y="0"/>
          <a:chExt cx="0" cy="0"/>
        </a:xfrm>
      </p:grpSpPr>
      <p:sp>
        <p:nvSpPr>
          <p:cNvPr id="203" name="Google Shape;203;p5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05" name="Google Shape;205;p5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6" name="Google Shape;206;p5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07" name="Google Shape;207;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8"/>
        <p:cNvGrpSpPr/>
        <p:nvPr/>
      </p:nvGrpSpPr>
      <p:grpSpPr>
        <a:xfrm>
          <a:off x="0" y="0"/>
          <a:ext cx="0" cy="0"/>
          <a:chOff x="0" y="0"/>
          <a:chExt cx="0" cy="0"/>
        </a:xfrm>
      </p:grpSpPr>
      <p:sp>
        <p:nvSpPr>
          <p:cNvPr id="209" name="Google Shape;209;p5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210" name="Google Shape;210;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1"/>
        <p:cNvGrpSpPr/>
        <p:nvPr/>
      </p:nvGrpSpPr>
      <p:grpSpPr>
        <a:xfrm>
          <a:off x="0" y="0"/>
          <a:ext cx="0" cy="0"/>
          <a:chOff x="0" y="0"/>
          <a:chExt cx="0" cy="0"/>
        </a:xfrm>
      </p:grpSpPr>
      <p:sp>
        <p:nvSpPr>
          <p:cNvPr id="212" name="Google Shape;212;p5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3" name="Google Shape;213;p5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14" name="Google Shape;214;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5"/>
        <p:cNvGrpSpPr/>
        <p:nvPr/>
      </p:nvGrpSpPr>
      <p:grpSpPr>
        <a:xfrm>
          <a:off x="0" y="0"/>
          <a:ext cx="0" cy="0"/>
          <a:chOff x="0" y="0"/>
          <a:chExt cx="0" cy="0"/>
        </a:xfrm>
      </p:grpSpPr>
      <p:sp>
        <p:nvSpPr>
          <p:cNvPr id="216" name="Google Shape;216;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7"/>
        <p:cNvGrpSpPr/>
        <p:nvPr/>
      </p:nvGrpSpPr>
      <p:grpSpPr>
        <a:xfrm>
          <a:off x="0" y="0"/>
          <a:ext cx="0" cy="0"/>
          <a:chOff x="0" y="0"/>
          <a:chExt cx="0" cy="0"/>
        </a:xfrm>
      </p:grpSpPr>
      <p:sp>
        <p:nvSpPr>
          <p:cNvPr id="218" name="Google Shape;218;p58"/>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rmAutofit/>
          </a:bodyPr>
          <a:lstStyle>
            <a:lvl1pPr marL="0" marR="0" lvl="0" indent="0" algn="l" rtl="0">
              <a:lnSpc>
                <a:spcPct val="90000"/>
              </a:lnSpc>
              <a:spcBef>
                <a:spcPts val="0"/>
              </a:spcBef>
              <a:spcAft>
                <a:spcPts val="0"/>
              </a:spcAft>
              <a:buClr>
                <a:schemeClr val="dk1"/>
              </a:buClr>
              <a:buSzPts val="28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2800"/>
              <a:buNone/>
              <a:defRPr sz="1400"/>
            </a:lvl2pPr>
            <a:lvl3pPr lvl="2" indent="0" rtl="0">
              <a:spcBef>
                <a:spcPts val="0"/>
              </a:spcBef>
              <a:spcAft>
                <a:spcPts val="0"/>
              </a:spcAft>
              <a:buSzPts val="2800"/>
              <a:buNone/>
              <a:defRPr sz="1400"/>
            </a:lvl3pPr>
            <a:lvl4pPr lvl="3" indent="0" rtl="0">
              <a:spcBef>
                <a:spcPts val="0"/>
              </a:spcBef>
              <a:spcAft>
                <a:spcPts val="0"/>
              </a:spcAft>
              <a:buSzPts val="2800"/>
              <a:buNone/>
              <a:defRPr sz="1400"/>
            </a:lvl4pPr>
            <a:lvl5pPr lvl="4" indent="0" rtl="0">
              <a:spcBef>
                <a:spcPts val="0"/>
              </a:spcBef>
              <a:spcAft>
                <a:spcPts val="0"/>
              </a:spcAft>
              <a:buSzPts val="2800"/>
              <a:buNone/>
              <a:defRPr sz="1400"/>
            </a:lvl5pPr>
            <a:lvl6pPr lvl="5" indent="0" rtl="0">
              <a:spcBef>
                <a:spcPts val="0"/>
              </a:spcBef>
              <a:spcAft>
                <a:spcPts val="0"/>
              </a:spcAft>
              <a:buSzPts val="2800"/>
              <a:buNone/>
              <a:defRPr sz="1400"/>
            </a:lvl6pPr>
            <a:lvl7pPr lvl="6" indent="0" rtl="0">
              <a:spcBef>
                <a:spcPts val="0"/>
              </a:spcBef>
              <a:spcAft>
                <a:spcPts val="0"/>
              </a:spcAft>
              <a:buSzPts val="2800"/>
              <a:buNone/>
              <a:defRPr sz="1400"/>
            </a:lvl7pPr>
            <a:lvl8pPr lvl="7" indent="0" rtl="0">
              <a:spcBef>
                <a:spcPts val="0"/>
              </a:spcBef>
              <a:spcAft>
                <a:spcPts val="0"/>
              </a:spcAft>
              <a:buSzPts val="2800"/>
              <a:buNone/>
              <a:defRPr sz="1400"/>
            </a:lvl8pPr>
            <a:lvl9pPr lvl="8" indent="0" rtl="0">
              <a:spcBef>
                <a:spcPts val="0"/>
              </a:spcBef>
              <a:spcAft>
                <a:spcPts val="0"/>
              </a:spcAft>
              <a:buSzPts val="2800"/>
              <a:buNone/>
              <a:defRPr sz="1400"/>
            </a:lvl9pPr>
          </a:lstStyle>
          <a:p>
            <a:endParaRPr/>
          </a:p>
        </p:txBody>
      </p:sp>
      <p:sp>
        <p:nvSpPr>
          <p:cNvPr id="219" name="Google Shape;219;p58"/>
          <p:cNvSpPr txBox="1">
            <a:spLocks noGrp="1"/>
          </p:cNvSpPr>
          <p:nvPr>
            <p:ph type="body" idx="1"/>
          </p:nvPr>
        </p:nvSpPr>
        <p:spPr>
          <a:xfrm>
            <a:off x="628650" y="1369219"/>
            <a:ext cx="7886700" cy="3263400"/>
          </a:xfrm>
          <a:prstGeom prst="rect">
            <a:avLst/>
          </a:prstGeom>
          <a:noFill/>
          <a:ln>
            <a:noFill/>
          </a:ln>
        </p:spPr>
        <p:txBody>
          <a:bodyPr spcFirstLastPara="1" wrap="square" lIns="91425" tIns="91425" rIns="91425" bIns="9142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0" name="Google Shape;220;p5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6"/>
        <p:cNvGrpSpPr/>
        <p:nvPr/>
      </p:nvGrpSpPr>
      <p:grpSpPr>
        <a:xfrm>
          <a:off x="0" y="0"/>
          <a:ext cx="0" cy="0"/>
          <a:chOff x="0" y="0"/>
          <a:chExt cx="0" cy="0"/>
        </a:xfrm>
      </p:grpSpPr>
      <p:sp>
        <p:nvSpPr>
          <p:cNvPr id="227" name="Google Shape;227;p6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228" name="Google Shape;228;p6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9" name="Google Shape;229;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0"/>
        <p:cNvGrpSpPr/>
        <p:nvPr/>
      </p:nvGrpSpPr>
      <p:grpSpPr>
        <a:xfrm>
          <a:off x="0" y="0"/>
          <a:ext cx="0" cy="0"/>
          <a:chOff x="0" y="0"/>
          <a:chExt cx="0" cy="0"/>
        </a:xfrm>
      </p:grpSpPr>
      <p:sp>
        <p:nvSpPr>
          <p:cNvPr id="231" name="Google Shape;231;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32" name="Google Shape;232;p6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33" name="Google Shape;233;p6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4" name="Google Shape;234;p6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5" name="Google Shape;235;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000"/>
              <a:buNone/>
              <a:defRPr/>
            </a:lvl1pPr>
            <a:lvl2pPr marL="0" lvl="1" indent="0" algn="r" rtl="0">
              <a:lnSpc>
                <a:spcPct val="100000"/>
              </a:lnSpc>
              <a:spcBef>
                <a:spcPts val="0"/>
              </a:spcBef>
              <a:spcAft>
                <a:spcPts val="0"/>
              </a:spcAft>
              <a:buSzPts val="1000"/>
              <a:buNone/>
              <a:defRPr/>
            </a:lvl2pPr>
            <a:lvl3pPr marL="0" lvl="2" indent="0" algn="r" rtl="0">
              <a:lnSpc>
                <a:spcPct val="100000"/>
              </a:lnSpc>
              <a:spcBef>
                <a:spcPts val="0"/>
              </a:spcBef>
              <a:spcAft>
                <a:spcPts val="0"/>
              </a:spcAft>
              <a:buSzPts val="1000"/>
              <a:buNone/>
              <a:defRPr/>
            </a:lvl3pPr>
            <a:lvl4pPr marL="0" lvl="3" indent="0" algn="r" rtl="0">
              <a:lnSpc>
                <a:spcPct val="100000"/>
              </a:lnSpc>
              <a:spcBef>
                <a:spcPts val="0"/>
              </a:spcBef>
              <a:spcAft>
                <a:spcPts val="0"/>
              </a:spcAft>
              <a:buSzPts val="1000"/>
              <a:buNone/>
              <a:defRPr/>
            </a:lvl4pPr>
            <a:lvl5pPr marL="0" lvl="4" indent="0" algn="r" rtl="0">
              <a:lnSpc>
                <a:spcPct val="100000"/>
              </a:lnSpc>
              <a:spcBef>
                <a:spcPts val="0"/>
              </a:spcBef>
              <a:spcAft>
                <a:spcPts val="0"/>
              </a:spcAft>
              <a:buSzPts val="1000"/>
              <a:buNone/>
              <a:defRPr/>
            </a:lvl5pPr>
            <a:lvl6pPr marL="0" lvl="5" indent="0" algn="r" rtl="0">
              <a:lnSpc>
                <a:spcPct val="100000"/>
              </a:lnSpc>
              <a:spcBef>
                <a:spcPts val="0"/>
              </a:spcBef>
              <a:spcAft>
                <a:spcPts val="0"/>
              </a:spcAft>
              <a:buSzPts val="1000"/>
              <a:buNone/>
              <a:defRPr/>
            </a:lvl6pPr>
            <a:lvl7pPr marL="0" lvl="6" indent="0" algn="r" rtl="0">
              <a:lnSpc>
                <a:spcPct val="100000"/>
              </a:lnSpc>
              <a:spcBef>
                <a:spcPts val="0"/>
              </a:spcBef>
              <a:spcAft>
                <a:spcPts val="0"/>
              </a:spcAft>
              <a:buSzPts val="1000"/>
              <a:buNone/>
              <a:defRPr/>
            </a:lvl7pPr>
            <a:lvl8pPr marL="0" lvl="7" indent="0" algn="r" rtl="0">
              <a:lnSpc>
                <a:spcPct val="100000"/>
              </a:lnSpc>
              <a:spcBef>
                <a:spcPts val="0"/>
              </a:spcBef>
              <a:spcAft>
                <a:spcPts val="0"/>
              </a:spcAft>
              <a:buSzPts val="1000"/>
              <a:buNone/>
              <a:defRPr/>
            </a:lvl8pPr>
            <a:lvl9pPr marL="0" lvl="8" indent="0" algn="r" rtl="0">
              <a:lnSpc>
                <a:spcPct val="100000"/>
              </a:lnSpc>
              <a:spcBef>
                <a:spcPts val="0"/>
              </a:spcBef>
              <a:spcAft>
                <a:spcPts val="0"/>
              </a:spcAft>
              <a:buSzPts val="100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6"/>
        <p:cNvGrpSpPr/>
        <p:nvPr/>
      </p:nvGrpSpPr>
      <p:grpSpPr>
        <a:xfrm>
          <a:off x="0" y="0"/>
          <a:ext cx="0" cy="0"/>
          <a:chOff x="0" y="0"/>
          <a:chExt cx="0" cy="0"/>
        </a:xfrm>
      </p:grpSpPr>
      <p:sp>
        <p:nvSpPr>
          <p:cNvPr id="237" name="Google Shape;237;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38" name="Google Shape;238;p6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39" name="Google Shape;239;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0"/>
        <p:cNvGrpSpPr/>
        <p:nvPr/>
      </p:nvGrpSpPr>
      <p:grpSpPr>
        <a:xfrm>
          <a:off x="0" y="0"/>
          <a:ext cx="0" cy="0"/>
          <a:chOff x="0" y="0"/>
          <a:chExt cx="0" cy="0"/>
        </a:xfrm>
      </p:grpSpPr>
      <p:sp>
        <p:nvSpPr>
          <p:cNvPr id="241" name="Google Shape;241;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42" name="Google Shape;242;p6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43" name="Google Shape;243;p6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44" name="Google Shape;244;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45"/>
        <p:cNvGrpSpPr/>
        <p:nvPr/>
      </p:nvGrpSpPr>
      <p:grpSpPr>
        <a:xfrm>
          <a:off x="0" y="0"/>
          <a:ext cx="0" cy="0"/>
          <a:chOff x="0" y="0"/>
          <a:chExt cx="0" cy="0"/>
        </a:xfrm>
      </p:grpSpPr>
      <p:sp>
        <p:nvSpPr>
          <p:cNvPr id="246" name="Google Shape;246;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247" name="Google Shape;247;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8"/>
        <p:cNvGrpSpPr/>
        <p:nvPr/>
      </p:nvGrpSpPr>
      <p:grpSpPr>
        <a:xfrm>
          <a:off x="0" y="0"/>
          <a:ext cx="0" cy="0"/>
          <a:chOff x="0" y="0"/>
          <a:chExt cx="0" cy="0"/>
        </a:xfrm>
      </p:grpSpPr>
      <p:sp>
        <p:nvSpPr>
          <p:cNvPr id="249" name="Google Shape;249;p6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50" name="Google Shape;250;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1"/>
        <p:cNvGrpSpPr/>
        <p:nvPr/>
      </p:nvGrpSpPr>
      <p:grpSpPr>
        <a:xfrm>
          <a:off x="0" y="0"/>
          <a:ext cx="0" cy="0"/>
          <a:chOff x="0" y="0"/>
          <a:chExt cx="0" cy="0"/>
        </a:xfrm>
      </p:grpSpPr>
      <p:sp>
        <p:nvSpPr>
          <p:cNvPr id="252" name="Google Shape;252;p6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53" name="Google Shape;253;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4"/>
        <p:cNvGrpSpPr/>
        <p:nvPr/>
      </p:nvGrpSpPr>
      <p:grpSpPr>
        <a:xfrm>
          <a:off x="0" y="0"/>
          <a:ext cx="0" cy="0"/>
          <a:chOff x="0" y="0"/>
          <a:chExt cx="0" cy="0"/>
        </a:xfrm>
      </p:grpSpPr>
      <p:sp>
        <p:nvSpPr>
          <p:cNvPr id="255" name="Google Shape;255;p6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256" name="Google Shape;256;p6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57" name="Google Shape;257;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8"/>
        <p:cNvGrpSpPr/>
        <p:nvPr/>
      </p:nvGrpSpPr>
      <p:grpSpPr>
        <a:xfrm>
          <a:off x="0" y="0"/>
          <a:ext cx="0" cy="0"/>
          <a:chOff x="0" y="0"/>
          <a:chExt cx="0" cy="0"/>
        </a:xfrm>
      </p:grpSpPr>
      <p:sp>
        <p:nvSpPr>
          <p:cNvPr id="259" name="Google Shape;259;p6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6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261" name="Google Shape;261;p6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2" name="Google Shape;262;p6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63" name="Google Shape;263;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64"/>
        <p:cNvGrpSpPr/>
        <p:nvPr/>
      </p:nvGrpSpPr>
      <p:grpSpPr>
        <a:xfrm>
          <a:off x="0" y="0"/>
          <a:ext cx="0" cy="0"/>
          <a:chOff x="0" y="0"/>
          <a:chExt cx="0" cy="0"/>
        </a:xfrm>
      </p:grpSpPr>
      <p:sp>
        <p:nvSpPr>
          <p:cNvPr id="265" name="Google Shape;265;p6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266" name="Google Shape;266;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7"/>
        <p:cNvGrpSpPr/>
        <p:nvPr/>
      </p:nvGrpSpPr>
      <p:grpSpPr>
        <a:xfrm>
          <a:off x="0" y="0"/>
          <a:ext cx="0" cy="0"/>
          <a:chOff x="0" y="0"/>
          <a:chExt cx="0" cy="0"/>
        </a:xfrm>
      </p:grpSpPr>
      <p:sp>
        <p:nvSpPr>
          <p:cNvPr id="268" name="Google Shape;268;p7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269" name="Google Shape;269;p7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270" name="Google Shape;270;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73"/>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imple Text - Medium Title">
  <p:cSld name="Simple Text - Medium Title">
    <p:spTree>
      <p:nvGrpSpPr>
        <p:cNvPr id="1" name="Shape 274"/>
        <p:cNvGrpSpPr/>
        <p:nvPr/>
      </p:nvGrpSpPr>
      <p:grpSpPr>
        <a:xfrm>
          <a:off x="0" y="0"/>
          <a:ext cx="0" cy="0"/>
          <a:chOff x="0" y="0"/>
          <a:chExt cx="0" cy="0"/>
        </a:xfrm>
      </p:grpSpPr>
      <p:sp>
        <p:nvSpPr>
          <p:cNvPr id="275" name="Google Shape;275;p73"/>
          <p:cNvSpPr txBox="1">
            <a:spLocks noGrp="1"/>
          </p:cNvSpPr>
          <p:nvPr>
            <p:ph type="title"/>
          </p:nvPr>
        </p:nvSpPr>
        <p:spPr>
          <a:xfrm>
            <a:off x="274392" y="274320"/>
            <a:ext cx="5006100" cy="8574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Clr>
                <a:schemeClr val="accent2"/>
              </a:buClr>
              <a:buSzPts val="3000"/>
              <a:buFont typeface="Arial"/>
              <a:buNone/>
              <a:defRPr sz="3000"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76" name="Google Shape;276;p73" descr="Circle-C-Symbol-CMYK.pdf"/>
          <p:cNvPicPr preferRelativeResize="0"/>
          <p:nvPr/>
        </p:nvPicPr>
        <p:blipFill rotWithShape="1">
          <a:blip r:embed="rId2">
            <a:alphaModFix/>
          </a:blip>
          <a:srcRect/>
          <a:stretch/>
        </p:blipFill>
        <p:spPr>
          <a:xfrm>
            <a:off x="274391" y="4697412"/>
            <a:ext cx="172279" cy="171450"/>
          </a:xfrm>
          <a:prstGeom prst="rect">
            <a:avLst/>
          </a:prstGeom>
          <a:noFill/>
          <a:ln>
            <a:noFill/>
          </a:ln>
        </p:spPr>
      </p:pic>
      <p:sp>
        <p:nvSpPr>
          <p:cNvPr id="277" name="Google Shape;277;p73"/>
          <p:cNvSpPr txBox="1">
            <a:spLocks noGrp="1"/>
          </p:cNvSpPr>
          <p:nvPr>
            <p:ph type="body" idx="1"/>
          </p:nvPr>
        </p:nvSpPr>
        <p:spPr>
          <a:xfrm>
            <a:off x="274391" y="1816894"/>
            <a:ext cx="4291800" cy="2791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300"/>
              </a:spcBef>
              <a:spcAft>
                <a:spcPts val="0"/>
              </a:spcAft>
              <a:buClr>
                <a:schemeClr val="accent4"/>
              </a:buClr>
              <a:buSzPts val="1300"/>
              <a:buFont typeface="Arial"/>
              <a:buNone/>
              <a:defRPr sz="1300" b="1">
                <a:solidFill>
                  <a:schemeClr val="accent4"/>
                </a:solidFill>
              </a:defRPr>
            </a:lvl1pPr>
            <a:lvl2pPr marL="914400" lvl="1" indent="-298450" algn="l" rtl="0">
              <a:lnSpc>
                <a:spcPct val="100000"/>
              </a:lnSpc>
              <a:spcBef>
                <a:spcPts val="200"/>
              </a:spcBef>
              <a:spcAft>
                <a:spcPts val="0"/>
              </a:spcAft>
              <a:buClr>
                <a:schemeClr val="accent4"/>
              </a:buClr>
              <a:buSzPts val="1100"/>
              <a:buFont typeface="Arial"/>
              <a:buChar char="•"/>
              <a:defRPr sz="1100">
                <a:solidFill>
                  <a:schemeClr val="accent4"/>
                </a:solidFill>
              </a:defRPr>
            </a:lvl2pPr>
            <a:lvl3pPr marL="1371600" lvl="2" indent="-285750" algn="l" rtl="0">
              <a:lnSpc>
                <a:spcPct val="100000"/>
              </a:lnSpc>
              <a:spcBef>
                <a:spcPts val="200"/>
              </a:spcBef>
              <a:spcAft>
                <a:spcPts val="0"/>
              </a:spcAft>
              <a:buClr>
                <a:schemeClr val="accent4"/>
              </a:buClr>
              <a:buSzPts val="900"/>
              <a:buFont typeface="Arial"/>
              <a:buChar char="•"/>
              <a:defRPr sz="900">
                <a:solidFill>
                  <a:schemeClr val="accent4"/>
                </a:solidFill>
              </a:defRPr>
            </a:lvl3pPr>
            <a:lvl4pPr marL="1828800" lvl="3" indent="-285750" algn="l" rtl="0">
              <a:lnSpc>
                <a:spcPct val="100000"/>
              </a:lnSpc>
              <a:spcBef>
                <a:spcPts val="200"/>
              </a:spcBef>
              <a:spcAft>
                <a:spcPts val="0"/>
              </a:spcAft>
              <a:buClr>
                <a:schemeClr val="accent4"/>
              </a:buClr>
              <a:buSzPts val="900"/>
              <a:buChar char="●"/>
              <a:defRPr sz="900">
                <a:solidFill>
                  <a:schemeClr val="accent4"/>
                </a:solidFill>
              </a:defRPr>
            </a:lvl4pPr>
            <a:lvl5pPr marL="2286000" lvl="4" indent="-285750" algn="l" rtl="0">
              <a:lnSpc>
                <a:spcPct val="100000"/>
              </a:lnSpc>
              <a:spcBef>
                <a:spcPts val="200"/>
              </a:spcBef>
              <a:spcAft>
                <a:spcPts val="0"/>
              </a:spcAft>
              <a:buClr>
                <a:schemeClr val="accent4"/>
              </a:buClr>
              <a:buSzPts val="900"/>
              <a:buChar char="○"/>
              <a:defRPr sz="900">
                <a:solidFill>
                  <a:schemeClr val="accent4"/>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1600"/>
              </a:spcAft>
              <a:buClr>
                <a:schemeClr val="dk1"/>
              </a:buClr>
              <a:buSzPts val="1400"/>
              <a:buChar char="■"/>
              <a:defRPr/>
            </a:lvl9pPr>
          </a:lstStyle>
          <a:p>
            <a:endParaRPr/>
          </a:p>
        </p:txBody>
      </p:sp>
      <p:sp>
        <p:nvSpPr>
          <p:cNvPr id="278" name="Google Shape;278;p73"/>
          <p:cNvSpPr txBox="1">
            <a:spLocks noGrp="1"/>
          </p:cNvSpPr>
          <p:nvPr>
            <p:ph type="ftr" idx="11"/>
          </p:nvPr>
        </p:nvSpPr>
        <p:spPr>
          <a:xfrm>
            <a:off x="5573577" y="4735513"/>
            <a:ext cx="2895600" cy="1323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1400"/>
              <a:buNone/>
              <a:defRPr b="1">
                <a:solidFill>
                  <a:schemeClr val="accent4"/>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9" name="Google Shape;279;p73"/>
          <p:cNvSpPr txBox="1">
            <a:spLocks noGrp="1"/>
          </p:cNvSpPr>
          <p:nvPr>
            <p:ph type="sldNum" idx="12"/>
          </p:nvPr>
        </p:nvSpPr>
        <p:spPr>
          <a:xfrm>
            <a:off x="8565206" y="4735513"/>
            <a:ext cx="304800" cy="132300"/>
          </a:xfrm>
          <a:prstGeom prst="rect">
            <a:avLst/>
          </a:prstGeom>
          <a:noFill/>
          <a:ln>
            <a:noFill/>
          </a:ln>
        </p:spPr>
        <p:txBody>
          <a:bodyPr spcFirstLastPara="1" wrap="square" lIns="0" tIns="0" rIns="0" bIns="0" anchor="b" anchorCtr="0">
            <a:noAutofit/>
          </a:bodyPr>
          <a:lstStyle>
            <a:lvl1pPr marL="0" lvl="0" indent="0" algn="r" rtl="0">
              <a:spcBef>
                <a:spcPts val="0"/>
              </a:spcBef>
              <a:buNone/>
              <a:defRPr sz="800">
                <a:solidFill>
                  <a:srgbClr val="49545D"/>
                </a:solidFill>
                <a:latin typeface="Arial"/>
                <a:ea typeface="Arial"/>
                <a:cs typeface="Arial"/>
                <a:sym typeface="Arial"/>
              </a:defRPr>
            </a:lvl1pPr>
            <a:lvl2pPr marL="0" lvl="1" indent="0" algn="r" rtl="0">
              <a:spcBef>
                <a:spcPts val="0"/>
              </a:spcBef>
              <a:buNone/>
              <a:defRPr sz="800">
                <a:solidFill>
                  <a:srgbClr val="49545D"/>
                </a:solidFill>
                <a:latin typeface="Arial"/>
                <a:ea typeface="Arial"/>
                <a:cs typeface="Arial"/>
                <a:sym typeface="Arial"/>
              </a:defRPr>
            </a:lvl2pPr>
            <a:lvl3pPr marL="0" lvl="2" indent="0" algn="r" rtl="0">
              <a:spcBef>
                <a:spcPts val="0"/>
              </a:spcBef>
              <a:buNone/>
              <a:defRPr sz="800">
                <a:solidFill>
                  <a:srgbClr val="49545D"/>
                </a:solidFill>
                <a:latin typeface="Arial"/>
                <a:ea typeface="Arial"/>
                <a:cs typeface="Arial"/>
                <a:sym typeface="Arial"/>
              </a:defRPr>
            </a:lvl3pPr>
            <a:lvl4pPr marL="0" lvl="3" indent="0" algn="r" rtl="0">
              <a:spcBef>
                <a:spcPts val="0"/>
              </a:spcBef>
              <a:buNone/>
              <a:defRPr sz="800">
                <a:solidFill>
                  <a:srgbClr val="49545D"/>
                </a:solidFill>
                <a:latin typeface="Arial"/>
                <a:ea typeface="Arial"/>
                <a:cs typeface="Arial"/>
                <a:sym typeface="Arial"/>
              </a:defRPr>
            </a:lvl4pPr>
            <a:lvl5pPr marL="0" lvl="4" indent="0" algn="r" rtl="0">
              <a:spcBef>
                <a:spcPts val="0"/>
              </a:spcBef>
              <a:buNone/>
              <a:defRPr sz="800">
                <a:solidFill>
                  <a:srgbClr val="49545D"/>
                </a:solidFill>
                <a:latin typeface="Arial"/>
                <a:ea typeface="Arial"/>
                <a:cs typeface="Arial"/>
                <a:sym typeface="Arial"/>
              </a:defRPr>
            </a:lvl5pPr>
            <a:lvl6pPr marL="0" lvl="5" indent="0" algn="r" rtl="0">
              <a:spcBef>
                <a:spcPts val="0"/>
              </a:spcBef>
              <a:buNone/>
              <a:defRPr sz="800">
                <a:solidFill>
                  <a:srgbClr val="49545D"/>
                </a:solidFill>
                <a:latin typeface="Arial"/>
                <a:ea typeface="Arial"/>
                <a:cs typeface="Arial"/>
                <a:sym typeface="Arial"/>
              </a:defRPr>
            </a:lvl6pPr>
            <a:lvl7pPr marL="0" lvl="6" indent="0" algn="r" rtl="0">
              <a:spcBef>
                <a:spcPts val="0"/>
              </a:spcBef>
              <a:buNone/>
              <a:defRPr sz="800">
                <a:solidFill>
                  <a:srgbClr val="49545D"/>
                </a:solidFill>
                <a:latin typeface="Arial"/>
                <a:ea typeface="Arial"/>
                <a:cs typeface="Arial"/>
                <a:sym typeface="Arial"/>
              </a:defRPr>
            </a:lvl7pPr>
            <a:lvl8pPr marL="0" lvl="7" indent="0" algn="r" rtl="0">
              <a:spcBef>
                <a:spcPts val="0"/>
              </a:spcBef>
              <a:buNone/>
              <a:defRPr sz="800">
                <a:solidFill>
                  <a:srgbClr val="49545D"/>
                </a:solidFill>
                <a:latin typeface="Arial"/>
                <a:ea typeface="Arial"/>
                <a:cs typeface="Arial"/>
                <a:sym typeface="Arial"/>
              </a:defRPr>
            </a:lvl8pPr>
            <a:lvl9pPr marL="0" lvl="8" indent="0" algn="r" rtl="0">
              <a:spcBef>
                <a:spcPts val="0"/>
              </a:spcBef>
              <a:buNone/>
              <a:defRPr sz="800">
                <a:solidFill>
                  <a:srgbClr val="4954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imple Text Extended Column - Medium Title">
  <p:cSld name="Simple Text Extended Column - Medium Title">
    <p:spTree>
      <p:nvGrpSpPr>
        <p:cNvPr id="1" name="Shape 280"/>
        <p:cNvGrpSpPr/>
        <p:nvPr/>
      </p:nvGrpSpPr>
      <p:grpSpPr>
        <a:xfrm>
          <a:off x="0" y="0"/>
          <a:ext cx="0" cy="0"/>
          <a:chOff x="0" y="0"/>
          <a:chExt cx="0" cy="0"/>
        </a:xfrm>
      </p:grpSpPr>
      <p:sp>
        <p:nvSpPr>
          <p:cNvPr id="281" name="Google Shape;281;p74"/>
          <p:cNvSpPr txBox="1">
            <a:spLocks noGrp="1"/>
          </p:cNvSpPr>
          <p:nvPr>
            <p:ph type="title"/>
          </p:nvPr>
        </p:nvSpPr>
        <p:spPr>
          <a:xfrm>
            <a:off x="274392" y="274320"/>
            <a:ext cx="5006100" cy="8574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Clr>
                <a:schemeClr val="accent2"/>
              </a:buClr>
              <a:buSzPts val="3000"/>
              <a:buFont typeface="Arial"/>
              <a:buNone/>
              <a:defRPr sz="3000"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74"/>
          <p:cNvSpPr txBox="1">
            <a:spLocks noGrp="1"/>
          </p:cNvSpPr>
          <p:nvPr>
            <p:ph type="body" idx="1"/>
          </p:nvPr>
        </p:nvSpPr>
        <p:spPr>
          <a:xfrm>
            <a:off x="274393" y="1816894"/>
            <a:ext cx="8595600" cy="2791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300"/>
              </a:spcBef>
              <a:spcAft>
                <a:spcPts val="0"/>
              </a:spcAft>
              <a:buClr>
                <a:schemeClr val="accent4"/>
              </a:buClr>
              <a:buSzPts val="1400"/>
              <a:buFont typeface="Arial"/>
              <a:buNone/>
              <a:defRPr sz="1400" b="1">
                <a:solidFill>
                  <a:schemeClr val="accent4"/>
                </a:solidFill>
              </a:defRPr>
            </a:lvl1pPr>
            <a:lvl2pPr marL="914400" lvl="1" indent="-298450" algn="l" rtl="0">
              <a:lnSpc>
                <a:spcPct val="100000"/>
              </a:lnSpc>
              <a:spcBef>
                <a:spcPts val="200"/>
              </a:spcBef>
              <a:spcAft>
                <a:spcPts val="0"/>
              </a:spcAft>
              <a:buClr>
                <a:schemeClr val="accent4"/>
              </a:buClr>
              <a:buSzPts val="1100"/>
              <a:buFont typeface="Arial"/>
              <a:buChar char="•"/>
              <a:defRPr sz="1100">
                <a:solidFill>
                  <a:schemeClr val="accent4"/>
                </a:solidFill>
              </a:defRPr>
            </a:lvl2pPr>
            <a:lvl3pPr marL="1371600" lvl="2" indent="-285750" algn="l" rtl="0">
              <a:lnSpc>
                <a:spcPct val="100000"/>
              </a:lnSpc>
              <a:spcBef>
                <a:spcPts val="200"/>
              </a:spcBef>
              <a:spcAft>
                <a:spcPts val="0"/>
              </a:spcAft>
              <a:buClr>
                <a:schemeClr val="accent4"/>
              </a:buClr>
              <a:buSzPts val="900"/>
              <a:buFont typeface="Arial"/>
              <a:buChar char="•"/>
              <a:defRPr sz="900">
                <a:solidFill>
                  <a:schemeClr val="accent4"/>
                </a:solidFill>
              </a:defRPr>
            </a:lvl3pPr>
            <a:lvl4pPr marL="1828800" lvl="3" indent="-285750" algn="l" rtl="0">
              <a:lnSpc>
                <a:spcPct val="100000"/>
              </a:lnSpc>
              <a:spcBef>
                <a:spcPts val="200"/>
              </a:spcBef>
              <a:spcAft>
                <a:spcPts val="0"/>
              </a:spcAft>
              <a:buClr>
                <a:schemeClr val="accent4"/>
              </a:buClr>
              <a:buSzPts val="900"/>
              <a:buChar char="●"/>
              <a:defRPr sz="900">
                <a:solidFill>
                  <a:schemeClr val="accent4"/>
                </a:solidFill>
              </a:defRPr>
            </a:lvl4pPr>
            <a:lvl5pPr marL="2286000" lvl="4" indent="-285750" algn="l" rtl="0">
              <a:lnSpc>
                <a:spcPct val="100000"/>
              </a:lnSpc>
              <a:spcBef>
                <a:spcPts val="200"/>
              </a:spcBef>
              <a:spcAft>
                <a:spcPts val="0"/>
              </a:spcAft>
              <a:buClr>
                <a:schemeClr val="accent4"/>
              </a:buClr>
              <a:buSzPts val="900"/>
              <a:buChar char="○"/>
              <a:defRPr sz="900">
                <a:solidFill>
                  <a:schemeClr val="accent4"/>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1600"/>
              </a:spcAft>
              <a:buClr>
                <a:schemeClr val="dk1"/>
              </a:buClr>
              <a:buSzPts val="1400"/>
              <a:buChar char="■"/>
              <a:defRPr/>
            </a:lvl9pPr>
          </a:lstStyle>
          <a:p>
            <a:endParaRPr/>
          </a:p>
        </p:txBody>
      </p:sp>
      <p:sp>
        <p:nvSpPr>
          <p:cNvPr id="283" name="Google Shape;283;p74"/>
          <p:cNvSpPr txBox="1">
            <a:spLocks noGrp="1"/>
          </p:cNvSpPr>
          <p:nvPr>
            <p:ph type="ftr" idx="11"/>
          </p:nvPr>
        </p:nvSpPr>
        <p:spPr>
          <a:xfrm>
            <a:off x="5573576" y="4735512"/>
            <a:ext cx="2895600" cy="1323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1400"/>
              <a:buNone/>
              <a:defRPr b="1">
                <a:solidFill>
                  <a:srgbClr val="49545D"/>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4" name="Google Shape;284;p74"/>
          <p:cNvSpPr txBox="1">
            <a:spLocks noGrp="1"/>
          </p:cNvSpPr>
          <p:nvPr>
            <p:ph type="sldNum" idx="12"/>
          </p:nvPr>
        </p:nvSpPr>
        <p:spPr>
          <a:xfrm>
            <a:off x="8565206" y="4735512"/>
            <a:ext cx="304800" cy="132300"/>
          </a:xfrm>
          <a:prstGeom prst="rect">
            <a:avLst/>
          </a:prstGeom>
          <a:noFill/>
          <a:ln>
            <a:noFill/>
          </a:ln>
        </p:spPr>
        <p:txBody>
          <a:bodyPr spcFirstLastPara="1" wrap="square" lIns="0" tIns="0" rIns="0" bIns="0" anchor="b" anchorCtr="0">
            <a:noAutofit/>
          </a:bodyPr>
          <a:lstStyle>
            <a:lvl1pPr marL="0" lvl="0" indent="0" algn="r" rtl="0">
              <a:spcBef>
                <a:spcPts val="0"/>
              </a:spcBef>
              <a:buNone/>
              <a:defRPr sz="800">
                <a:solidFill>
                  <a:srgbClr val="49545D"/>
                </a:solidFill>
                <a:latin typeface="Arial"/>
                <a:ea typeface="Arial"/>
                <a:cs typeface="Arial"/>
                <a:sym typeface="Arial"/>
              </a:defRPr>
            </a:lvl1pPr>
            <a:lvl2pPr marL="0" lvl="1" indent="0" algn="r" rtl="0">
              <a:spcBef>
                <a:spcPts val="0"/>
              </a:spcBef>
              <a:buNone/>
              <a:defRPr sz="800">
                <a:solidFill>
                  <a:srgbClr val="49545D"/>
                </a:solidFill>
                <a:latin typeface="Arial"/>
                <a:ea typeface="Arial"/>
                <a:cs typeface="Arial"/>
                <a:sym typeface="Arial"/>
              </a:defRPr>
            </a:lvl2pPr>
            <a:lvl3pPr marL="0" lvl="2" indent="0" algn="r" rtl="0">
              <a:spcBef>
                <a:spcPts val="0"/>
              </a:spcBef>
              <a:buNone/>
              <a:defRPr sz="800">
                <a:solidFill>
                  <a:srgbClr val="49545D"/>
                </a:solidFill>
                <a:latin typeface="Arial"/>
                <a:ea typeface="Arial"/>
                <a:cs typeface="Arial"/>
                <a:sym typeface="Arial"/>
              </a:defRPr>
            </a:lvl3pPr>
            <a:lvl4pPr marL="0" lvl="3" indent="0" algn="r" rtl="0">
              <a:spcBef>
                <a:spcPts val="0"/>
              </a:spcBef>
              <a:buNone/>
              <a:defRPr sz="800">
                <a:solidFill>
                  <a:srgbClr val="49545D"/>
                </a:solidFill>
                <a:latin typeface="Arial"/>
                <a:ea typeface="Arial"/>
                <a:cs typeface="Arial"/>
                <a:sym typeface="Arial"/>
              </a:defRPr>
            </a:lvl4pPr>
            <a:lvl5pPr marL="0" lvl="4" indent="0" algn="r" rtl="0">
              <a:spcBef>
                <a:spcPts val="0"/>
              </a:spcBef>
              <a:buNone/>
              <a:defRPr sz="800">
                <a:solidFill>
                  <a:srgbClr val="49545D"/>
                </a:solidFill>
                <a:latin typeface="Arial"/>
                <a:ea typeface="Arial"/>
                <a:cs typeface="Arial"/>
                <a:sym typeface="Arial"/>
              </a:defRPr>
            </a:lvl5pPr>
            <a:lvl6pPr marL="0" lvl="5" indent="0" algn="r" rtl="0">
              <a:spcBef>
                <a:spcPts val="0"/>
              </a:spcBef>
              <a:buNone/>
              <a:defRPr sz="800">
                <a:solidFill>
                  <a:srgbClr val="49545D"/>
                </a:solidFill>
                <a:latin typeface="Arial"/>
                <a:ea typeface="Arial"/>
                <a:cs typeface="Arial"/>
                <a:sym typeface="Arial"/>
              </a:defRPr>
            </a:lvl6pPr>
            <a:lvl7pPr marL="0" lvl="6" indent="0" algn="r" rtl="0">
              <a:spcBef>
                <a:spcPts val="0"/>
              </a:spcBef>
              <a:buNone/>
              <a:defRPr sz="800">
                <a:solidFill>
                  <a:srgbClr val="49545D"/>
                </a:solidFill>
                <a:latin typeface="Arial"/>
                <a:ea typeface="Arial"/>
                <a:cs typeface="Arial"/>
                <a:sym typeface="Arial"/>
              </a:defRPr>
            </a:lvl7pPr>
            <a:lvl8pPr marL="0" lvl="7" indent="0" algn="r" rtl="0">
              <a:spcBef>
                <a:spcPts val="0"/>
              </a:spcBef>
              <a:buNone/>
              <a:defRPr sz="800">
                <a:solidFill>
                  <a:srgbClr val="49545D"/>
                </a:solidFill>
                <a:latin typeface="Arial"/>
                <a:ea typeface="Arial"/>
                <a:cs typeface="Arial"/>
                <a:sym typeface="Arial"/>
              </a:defRPr>
            </a:lvl8pPr>
            <a:lvl9pPr marL="0" lvl="8" indent="0" algn="r" rtl="0">
              <a:spcBef>
                <a:spcPts val="0"/>
              </a:spcBef>
              <a:buNone/>
              <a:defRPr sz="800">
                <a:solidFill>
                  <a:srgbClr val="4954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9"/>
        <p:cNvGrpSpPr/>
        <p:nvPr/>
      </p:nvGrpSpPr>
      <p:grpSpPr>
        <a:xfrm>
          <a:off x="0" y="0"/>
          <a:ext cx="0" cy="0"/>
          <a:chOff x="0" y="0"/>
          <a:chExt cx="0" cy="0"/>
        </a:xfrm>
      </p:grpSpPr>
      <p:sp>
        <p:nvSpPr>
          <p:cNvPr id="290" name="Google Shape;290;p7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91" name="Google Shape;291;p7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2" name="Google Shape;292;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3"/>
        <p:cNvGrpSpPr/>
        <p:nvPr/>
      </p:nvGrpSpPr>
      <p:grpSpPr>
        <a:xfrm>
          <a:off x="0" y="0"/>
          <a:ext cx="0" cy="0"/>
          <a:chOff x="0" y="0"/>
          <a:chExt cx="0" cy="0"/>
        </a:xfrm>
      </p:grpSpPr>
      <p:sp>
        <p:nvSpPr>
          <p:cNvPr id="294" name="Google Shape;294;p7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95" name="Google Shape;295;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6"/>
        <p:cNvGrpSpPr/>
        <p:nvPr/>
      </p:nvGrpSpPr>
      <p:grpSpPr>
        <a:xfrm>
          <a:off x="0" y="0"/>
          <a:ext cx="0" cy="0"/>
          <a:chOff x="0" y="0"/>
          <a:chExt cx="0" cy="0"/>
        </a:xfrm>
      </p:grpSpPr>
      <p:sp>
        <p:nvSpPr>
          <p:cNvPr id="297" name="Google Shape;297;p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8" name="Google Shape;298;p7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99" name="Google Shape;299;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0"/>
        <p:cNvGrpSpPr/>
        <p:nvPr/>
      </p:nvGrpSpPr>
      <p:grpSpPr>
        <a:xfrm>
          <a:off x="0" y="0"/>
          <a:ext cx="0" cy="0"/>
          <a:chOff x="0" y="0"/>
          <a:chExt cx="0" cy="0"/>
        </a:xfrm>
      </p:grpSpPr>
      <p:sp>
        <p:nvSpPr>
          <p:cNvPr id="301" name="Google Shape;301;p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2" name="Google Shape;302;p7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03" name="Google Shape;303;p7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04" name="Google Shape;304;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5"/>
        <p:cNvGrpSpPr/>
        <p:nvPr/>
      </p:nvGrpSpPr>
      <p:grpSpPr>
        <a:xfrm>
          <a:off x="0" y="0"/>
          <a:ext cx="0" cy="0"/>
          <a:chOff x="0" y="0"/>
          <a:chExt cx="0" cy="0"/>
        </a:xfrm>
      </p:grpSpPr>
      <p:sp>
        <p:nvSpPr>
          <p:cNvPr id="306" name="Google Shape;306;p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7" name="Google Shape;307;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8"/>
        <p:cNvGrpSpPr/>
        <p:nvPr/>
      </p:nvGrpSpPr>
      <p:grpSpPr>
        <a:xfrm>
          <a:off x="0" y="0"/>
          <a:ext cx="0" cy="0"/>
          <a:chOff x="0" y="0"/>
          <a:chExt cx="0" cy="0"/>
        </a:xfrm>
      </p:grpSpPr>
      <p:sp>
        <p:nvSpPr>
          <p:cNvPr id="309" name="Google Shape;309;p8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0" name="Google Shape;310;p8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1" name="Google Shape;311;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2"/>
        <p:cNvGrpSpPr/>
        <p:nvPr/>
      </p:nvGrpSpPr>
      <p:grpSpPr>
        <a:xfrm>
          <a:off x="0" y="0"/>
          <a:ext cx="0" cy="0"/>
          <a:chOff x="0" y="0"/>
          <a:chExt cx="0" cy="0"/>
        </a:xfrm>
      </p:grpSpPr>
      <p:sp>
        <p:nvSpPr>
          <p:cNvPr id="313" name="Google Shape;313;p8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14" name="Google Shape;314;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5"/>
        <p:cNvGrpSpPr/>
        <p:nvPr/>
      </p:nvGrpSpPr>
      <p:grpSpPr>
        <a:xfrm>
          <a:off x="0" y="0"/>
          <a:ext cx="0" cy="0"/>
          <a:chOff x="0" y="0"/>
          <a:chExt cx="0" cy="0"/>
        </a:xfrm>
      </p:grpSpPr>
      <p:sp>
        <p:nvSpPr>
          <p:cNvPr id="316" name="Google Shape;316;p8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18" name="Google Shape;318;p8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19" name="Google Shape;319;p8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20" name="Google Shape;320;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1"/>
        <p:cNvGrpSpPr/>
        <p:nvPr/>
      </p:nvGrpSpPr>
      <p:grpSpPr>
        <a:xfrm>
          <a:off x="0" y="0"/>
          <a:ext cx="0" cy="0"/>
          <a:chOff x="0" y="0"/>
          <a:chExt cx="0" cy="0"/>
        </a:xfrm>
      </p:grpSpPr>
      <p:sp>
        <p:nvSpPr>
          <p:cNvPr id="322" name="Google Shape;322;p8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323" name="Google Shape;323;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4"/>
        <p:cNvGrpSpPr/>
        <p:nvPr/>
      </p:nvGrpSpPr>
      <p:grpSpPr>
        <a:xfrm>
          <a:off x="0" y="0"/>
          <a:ext cx="0" cy="0"/>
          <a:chOff x="0" y="0"/>
          <a:chExt cx="0" cy="0"/>
        </a:xfrm>
      </p:grpSpPr>
      <p:sp>
        <p:nvSpPr>
          <p:cNvPr id="325" name="Google Shape;325;p8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26" name="Google Shape;326;p8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327" name="Google Shape;327;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8"/>
        <p:cNvGrpSpPr/>
        <p:nvPr/>
      </p:nvGrpSpPr>
      <p:grpSpPr>
        <a:xfrm>
          <a:off x="0" y="0"/>
          <a:ext cx="0" cy="0"/>
          <a:chOff x="0" y="0"/>
          <a:chExt cx="0" cy="0"/>
        </a:xfrm>
      </p:grpSpPr>
      <p:sp>
        <p:nvSpPr>
          <p:cNvPr id="329" name="Google Shape;329;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0"/>
        <p:cNvGrpSpPr/>
        <p:nvPr/>
      </p:nvGrpSpPr>
      <p:grpSpPr>
        <a:xfrm>
          <a:off x="0" y="0"/>
          <a:ext cx="0" cy="0"/>
          <a:chOff x="0" y="0"/>
          <a:chExt cx="0" cy="0"/>
        </a:xfrm>
      </p:grpSpPr>
      <p:sp>
        <p:nvSpPr>
          <p:cNvPr id="331" name="Google Shape;331;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32" name="Google Shape;332;p8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333" name="Google Shape;333;p8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34" name="Google Shape;334;p8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35" name="Google Shape;335;p87"/>
          <p:cNvSpPr txBox="1">
            <a:spLocks noGrp="1"/>
          </p:cNvSpPr>
          <p:nvPr>
            <p:ph type="sldNum" idx="12"/>
          </p:nvPr>
        </p:nvSpPr>
        <p:spPr>
          <a:xfrm>
            <a:off x="116158" y="4698817"/>
            <a:ext cx="548700" cy="393600"/>
          </a:xfrm>
          <a:prstGeom prst="rect">
            <a:avLst/>
          </a:prstGeom>
          <a:noFill/>
          <a:ln>
            <a:noFill/>
          </a:ln>
        </p:spPr>
        <p:txBody>
          <a:bodyPr spcFirstLastPara="1" wrap="square" lIns="91425" tIns="91425" rIns="91425" bIns="91425" anchor="ctr" anchorCtr="0">
            <a:normAutofit/>
          </a:bodyPr>
          <a:lstStyle>
            <a:lvl1pPr marL="0" marR="0" lvl="0"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1pPr>
            <a:lvl2pPr marL="0" marR="0" lvl="1"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2pPr>
            <a:lvl3pPr marL="0" marR="0" lvl="2"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3pPr>
            <a:lvl4pPr marL="0" marR="0" lvl="3"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4pPr>
            <a:lvl5pPr marL="0" marR="0" lvl="4"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5pPr>
            <a:lvl6pPr marL="0" marR="0" lvl="5"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6pPr>
            <a:lvl7pPr marL="0" marR="0" lvl="6"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7pPr>
            <a:lvl8pPr marL="0" marR="0" lvl="7"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8pPr>
            <a:lvl9pPr marL="0" marR="0" lvl="8"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36"/>
        <p:cNvGrpSpPr/>
        <p:nvPr/>
      </p:nvGrpSpPr>
      <p:grpSpPr>
        <a:xfrm>
          <a:off x="0" y="0"/>
          <a:ext cx="0" cy="0"/>
          <a:chOff x="0" y="0"/>
          <a:chExt cx="0" cy="0"/>
        </a:xfrm>
      </p:grpSpPr>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37"/>
        <p:cNvGrpSpPr/>
        <p:nvPr/>
      </p:nvGrpSpPr>
      <p:grpSpPr>
        <a:xfrm>
          <a:off x="0" y="0"/>
          <a:ext cx="0" cy="0"/>
          <a:chOff x="0" y="0"/>
          <a:chExt cx="0" cy="0"/>
        </a:xfrm>
      </p:grpSpPr>
      <p:sp>
        <p:nvSpPr>
          <p:cNvPr id="338" name="Google Shape;338;p89"/>
          <p:cNvSpPr txBox="1">
            <a:spLocks noGrp="1"/>
          </p:cNvSpPr>
          <p:nvPr>
            <p:ph type="body" idx="1"/>
          </p:nvPr>
        </p:nvSpPr>
        <p:spPr>
          <a:xfrm>
            <a:off x="487244" y="426089"/>
            <a:ext cx="7648500" cy="363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800"/>
              </a:spcBef>
              <a:spcAft>
                <a:spcPts val="0"/>
              </a:spcAft>
              <a:buSzPts val="2100"/>
              <a:buNone/>
              <a:defRPr sz="2100" b="1">
                <a:solidFill>
                  <a:srgbClr val="4A4A4A"/>
                </a:solidFill>
                <a:latin typeface="Open Sans Light"/>
                <a:ea typeface="Open Sans Light"/>
                <a:cs typeface="Open Sans Light"/>
                <a:sym typeface="Open Sans Light"/>
              </a:defRPr>
            </a:lvl1pPr>
            <a:lvl2pPr marL="914400" lvl="1" indent="-298450" algn="l" rtl="0">
              <a:lnSpc>
                <a:spcPct val="90000"/>
              </a:lnSpc>
              <a:spcBef>
                <a:spcPts val="1200"/>
              </a:spcBef>
              <a:spcAft>
                <a:spcPts val="0"/>
              </a:spcAft>
              <a:buSzPts val="1100"/>
              <a:buChar char="○"/>
              <a:defRPr>
                <a:solidFill>
                  <a:srgbClr val="3F3F3F"/>
                </a:solidFill>
              </a:defRPr>
            </a:lvl2pPr>
            <a:lvl3pPr marL="1371600" lvl="2" indent="-285750" algn="l" rtl="0">
              <a:lnSpc>
                <a:spcPct val="90000"/>
              </a:lnSpc>
              <a:spcBef>
                <a:spcPts val="1200"/>
              </a:spcBef>
              <a:spcAft>
                <a:spcPts val="0"/>
              </a:spcAft>
              <a:buSzPts val="900"/>
              <a:buChar char="■"/>
              <a:defRPr>
                <a:solidFill>
                  <a:srgbClr val="3F3F3F"/>
                </a:solidFill>
              </a:defRPr>
            </a:lvl3pPr>
            <a:lvl4pPr marL="1828800" lvl="3" indent="-279400" algn="l" rtl="0">
              <a:lnSpc>
                <a:spcPct val="90000"/>
              </a:lnSpc>
              <a:spcBef>
                <a:spcPts val="1200"/>
              </a:spcBef>
              <a:spcAft>
                <a:spcPts val="0"/>
              </a:spcAft>
              <a:buSzPts val="800"/>
              <a:buChar char="●"/>
              <a:defRPr>
                <a:solidFill>
                  <a:srgbClr val="3F3F3F"/>
                </a:solidFill>
              </a:defRPr>
            </a:lvl4pPr>
            <a:lvl5pPr marL="2286000" lvl="4" indent="-279400" algn="l" rtl="0">
              <a:lnSpc>
                <a:spcPct val="90000"/>
              </a:lnSpc>
              <a:spcBef>
                <a:spcPts val="1200"/>
              </a:spcBef>
              <a:spcAft>
                <a:spcPts val="0"/>
              </a:spcAft>
              <a:buSzPts val="800"/>
              <a:buChar char="○"/>
              <a:defRPr>
                <a:solidFill>
                  <a:srgbClr val="3F3F3F"/>
                </a:solidFill>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339" name="Google Shape;339;p89"/>
          <p:cNvSpPr txBox="1">
            <a:spLocks noGrp="1"/>
          </p:cNvSpPr>
          <p:nvPr>
            <p:ph type="body" idx="2"/>
          </p:nvPr>
        </p:nvSpPr>
        <p:spPr>
          <a:xfrm>
            <a:off x="487244" y="1038225"/>
            <a:ext cx="7648500" cy="3534000"/>
          </a:xfrm>
          <a:prstGeom prst="rect">
            <a:avLst/>
          </a:prstGeom>
          <a:noFill/>
          <a:ln>
            <a:noFill/>
          </a:ln>
        </p:spPr>
        <p:txBody>
          <a:bodyPr spcFirstLastPara="1" wrap="square" lIns="0" tIns="0" rIns="0" bIns="0" anchor="t" anchorCtr="0">
            <a:normAutofit/>
          </a:bodyPr>
          <a:lstStyle>
            <a:lvl1pPr marL="457200" lvl="0" indent="-317500" algn="l" rtl="0">
              <a:lnSpc>
                <a:spcPct val="90000"/>
              </a:lnSpc>
              <a:spcBef>
                <a:spcPts val="800"/>
              </a:spcBef>
              <a:spcAft>
                <a:spcPts val="0"/>
              </a:spcAft>
              <a:buSzPts val="1400"/>
              <a:buChar char="●"/>
              <a:defRPr sz="1400">
                <a:solidFill>
                  <a:srgbClr val="4A4A4A"/>
                </a:solidFill>
                <a:latin typeface="Open Sans Light"/>
                <a:ea typeface="Open Sans Light"/>
                <a:cs typeface="Open Sans Light"/>
                <a:sym typeface="Open Sans Light"/>
              </a:defRPr>
            </a:lvl1pPr>
            <a:lvl2pPr marL="914400" lvl="1" indent="-304800" algn="l" rtl="0">
              <a:lnSpc>
                <a:spcPct val="90000"/>
              </a:lnSpc>
              <a:spcBef>
                <a:spcPts val="1200"/>
              </a:spcBef>
              <a:spcAft>
                <a:spcPts val="0"/>
              </a:spcAft>
              <a:buSzPts val="1200"/>
              <a:buChar char="○"/>
              <a:defRPr sz="1200">
                <a:solidFill>
                  <a:srgbClr val="4A4A4A"/>
                </a:solidFill>
                <a:latin typeface="Open Sans Light"/>
                <a:ea typeface="Open Sans Light"/>
                <a:cs typeface="Open Sans Light"/>
                <a:sym typeface="Open Sans Light"/>
              </a:defRPr>
            </a:lvl2pPr>
            <a:lvl3pPr marL="1371600" lvl="2" indent="-298450" algn="l" rtl="0">
              <a:lnSpc>
                <a:spcPct val="90000"/>
              </a:lnSpc>
              <a:spcBef>
                <a:spcPts val="1200"/>
              </a:spcBef>
              <a:spcAft>
                <a:spcPts val="0"/>
              </a:spcAft>
              <a:buSzPts val="1100"/>
              <a:buChar char="■"/>
              <a:defRPr sz="1100">
                <a:solidFill>
                  <a:srgbClr val="4A4A4A"/>
                </a:solidFill>
                <a:latin typeface="Open Sans Light"/>
                <a:ea typeface="Open Sans Light"/>
                <a:cs typeface="Open Sans Light"/>
                <a:sym typeface="Open Sans Light"/>
              </a:defRPr>
            </a:lvl3pPr>
            <a:lvl4pPr marL="1828800" lvl="3" indent="-285750" algn="l" rtl="0">
              <a:lnSpc>
                <a:spcPct val="90000"/>
              </a:lnSpc>
              <a:spcBef>
                <a:spcPts val="1200"/>
              </a:spcBef>
              <a:spcAft>
                <a:spcPts val="0"/>
              </a:spcAft>
              <a:buSzPts val="900"/>
              <a:buChar char="●"/>
              <a:defRPr sz="900">
                <a:solidFill>
                  <a:srgbClr val="4A4A4A"/>
                </a:solidFill>
                <a:latin typeface="Open Sans Light"/>
                <a:ea typeface="Open Sans Light"/>
                <a:cs typeface="Open Sans Light"/>
                <a:sym typeface="Open Sans Light"/>
              </a:defRPr>
            </a:lvl4pPr>
            <a:lvl5pPr marL="2286000" lvl="4" indent="-285750" algn="l" rtl="0">
              <a:lnSpc>
                <a:spcPct val="90000"/>
              </a:lnSpc>
              <a:spcBef>
                <a:spcPts val="1200"/>
              </a:spcBef>
              <a:spcAft>
                <a:spcPts val="0"/>
              </a:spcAft>
              <a:buSzPts val="900"/>
              <a:buChar char="○"/>
              <a:defRPr sz="900">
                <a:solidFill>
                  <a:srgbClr val="4A4A4A"/>
                </a:solidFill>
                <a:latin typeface="Open Sans Light"/>
                <a:ea typeface="Open Sans Light"/>
                <a:cs typeface="Open Sans Light"/>
                <a:sym typeface="Open Sans Light"/>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6"/>
        <p:cNvGrpSpPr/>
        <p:nvPr/>
      </p:nvGrpSpPr>
      <p:grpSpPr>
        <a:xfrm>
          <a:off x="0" y="0"/>
          <a:ext cx="0" cy="0"/>
          <a:chOff x="0" y="0"/>
          <a:chExt cx="0" cy="0"/>
        </a:xfrm>
      </p:grpSpPr>
      <p:sp>
        <p:nvSpPr>
          <p:cNvPr id="347" name="Google Shape;347;p91"/>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Arial"/>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8" name="Google Shape;348;p91"/>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49" name="Google Shape;349;p9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0" name="Google Shape;350;p9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1" name="Google Shape;351;p9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2"/>
        <p:cNvGrpSpPr/>
        <p:nvPr/>
      </p:nvGrpSpPr>
      <p:grpSpPr>
        <a:xfrm>
          <a:off x="0" y="0"/>
          <a:ext cx="0" cy="0"/>
          <a:chOff x="0" y="0"/>
          <a:chExt cx="0" cy="0"/>
        </a:xfrm>
      </p:grpSpPr>
      <p:sp>
        <p:nvSpPr>
          <p:cNvPr id="353" name="Google Shape;353;p92"/>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dk1"/>
              </a:buClr>
              <a:buSzPts val="2100"/>
              <a:buFont typeface="Arial"/>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354" name="Google Shape;354;p92"/>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rtl="0">
              <a:lnSpc>
                <a:spcPct val="90000"/>
              </a:lnSpc>
              <a:spcBef>
                <a:spcPts val="0"/>
              </a:spcBef>
              <a:spcAft>
                <a:spcPts val="0"/>
              </a:spcAft>
              <a:buClr>
                <a:schemeClr val="dk1"/>
              </a:buClr>
              <a:buSzPts val="1400"/>
              <a:buChar char="●"/>
              <a:defRPr/>
            </a:lvl1pPr>
            <a:lvl2pPr marL="914400" lvl="1" indent="-298450" algn="l" rtl="0">
              <a:lnSpc>
                <a:spcPct val="90000"/>
              </a:lnSpc>
              <a:spcBef>
                <a:spcPts val="1600"/>
              </a:spcBef>
              <a:spcAft>
                <a:spcPts val="0"/>
              </a:spcAft>
              <a:buClr>
                <a:schemeClr val="dk1"/>
              </a:buClr>
              <a:buSzPts val="1100"/>
              <a:buChar char="○"/>
              <a:defRPr/>
            </a:lvl2pPr>
            <a:lvl3pPr marL="1371600" lvl="2" indent="-298450" algn="l" rtl="0">
              <a:lnSpc>
                <a:spcPct val="90000"/>
              </a:lnSpc>
              <a:spcBef>
                <a:spcPts val="1600"/>
              </a:spcBef>
              <a:spcAft>
                <a:spcPts val="0"/>
              </a:spcAft>
              <a:buClr>
                <a:schemeClr val="dk1"/>
              </a:buClr>
              <a:buSzPts val="1100"/>
              <a:buChar char="■"/>
              <a:defRPr/>
            </a:lvl3pPr>
            <a:lvl4pPr marL="1828800" lvl="3" indent="-298450" algn="l" rtl="0">
              <a:lnSpc>
                <a:spcPct val="90000"/>
              </a:lnSpc>
              <a:spcBef>
                <a:spcPts val="1600"/>
              </a:spcBef>
              <a:spcAft>
                <a:spcPts val="0"/>
              </a:spcAft>
              <a:buClr>
                <a:schemeClr val="dk1"/>
              </a:buClr>
              <a:buSzPts val="1100"/>
              <a:buChar char="●"/>
              <a:defRPr/>
            </a:lvl4pPr>
            <a:lvl5pPr marL="2286000" lvl="4" indent="-298450" algn="l" rtl="0">
              <a:lnSpc>
                <a:spcPct val="90000"/>
              </a:lnSpc>
              <a:spcBef>
                <a:spcPts val="1600"/>
              </a:spcBef>
              <a:spcAft>
                <a:spcPts val="0"/>
              </a:spcAft>
              <a:buClr>
                <a:schemeClr val="dk1"/>
              </a:buClr>
              <a:buSzPts val="1100"/>
              <a:buChar char="○"/>
              <a:defRPr/>
            </a:lvl5pPr>
            <a:lvl6pPr marL="2743200" lvl="5" indent="-298450" algn="l" rtl="0">
              <a:lnSpc>
                <a:spcPct val="90000"/>
              </a:lnSpc>
              <a:spcBef>
                <a:spcPts val="1600"/>
              </a:spcBef>
              <a:spcAft>
                <a:spcPts val="0"/>
              </a:spcAft>
              <a:buClr>
                <a:schemeClr val="dk1"/>
              </a:buClr>
              <a:buSzPts val="1100"/>
              <a:buChar char="■"/>
              <a:defRPr/>
            </a:lvl6pPr>
            <a:lvl7pPr marL="3200400" lvl="6" indent="-298450" algn="l" rtl="0">
              <a:lnSpc>
                <a:spcPct val="90000"/>
              </a:lnSpc>
              <a:spcBef>
                <a:spcPts val="1600"/>
              </a:spcBef>
              <a:spcAft>
                <a:spcPts val="0"/>
              </a:spcAft>
              <a:buClr>
                <a:schemeClr val="dk1"/>
              </a:buClr>
              <a:buSzPts val="1100"/>
              <a:buChar char="●"/>
              <a:defRPr/>
            </a:lvl7pPr>
            <a:lvl8pPr marL="3657600" lvl="7" indent="-298450" algn="l" rtl="0">
              <a:lnSpc>
                <a:spcPct val="90000"/>
              </a:lnSpc>
              <a:spcBef>
                <a:spcPts val="1600"/>
              </a:spcBef>
              <a:spcAft>
                <a:spcPts val="0"/>
              </a:spcAft>
              <a:buClr>
                <a:schemeClr val="dk1"/>
              </a:buClr>
              <a:buSzPts val="1100"/>
              <a:buChar char="○"/>
              <a:defRPr/>
            </a:lvl8pPr>
            <a:lvl9pPr marL="4114800" lvl="8" indent="-298450" algn="l" rtl="0">
              <a:lnSpc>
                <a:spcPct val="90000"/>
              </a:lnSpc>
              <a:spcBef>
                <a:spcPts val="1600"/>
              </a:spcBef>
              <a:spcAft>
                <a:spcPts val="1600"/>
              </a:spcAft>
              <a:buClr>
                <a:schemeClr val="dk1"/>
              </a:buClr>
              <a:buSzPts val="1100"/>
              <a:buChar char="■"/>
              <a:defRPr/>
            </a:lvl9pPr>
          </a:lstStyle>
          <a:p>
            <a:endParaRPr/>
          </a:p>
        </p:txBody>
      </p:sp>
      <p:sp>
        <p:nvSpPr>
          <p:cNvPr id="355" name="Google Shape;355;p9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6"/>
        <p:cNvGrpSpPr/>
        <p:nvPr/>
      </p:nvGrpSpPr>
      <p:grpSpPr>
        <a:xfrm>
          <a:off x="0" y="0"/>
          <a:ext cx="0" cy="0"/>
          <a:chOff x="0" y="0"/>
          <a:chExt cx="0" cy="0"/>
        </a:xfrm>
      </p:grpSpPr>
      <p:sp>
        <p:nvSpPr>
          <p:cNvPr id="357" name="Google Shape;357;p9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8" name="Google Shape;358;p9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59" name="Google Shape;359;p9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0" name="Google Shape;360;p9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1" name="Google Shape;361;p9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2"/>
        <p:cNvGrpSpPr/>
        <p:nvPr/>
      </p:nvGrpSpPr>
      <p:grpSpPr>
        <a:xfrm>
          <a:off x="0" y="0"/>
          <a:ext cx="0" cy="0"/>
          <a:chOff x="0" y="0"/>
          <a:chExt cx="0" cy="0"/>
        </a:xfrm>
      </p:grpSpPr>
      <p:sp>
        <p:nvSpPr>
          <p:cNvPr id="363" name="Google Shape;363;p94"/>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rtl="0">
              <a:lnSpc>
                <a:spcPct val="100000"/>
              </a:lnSpc>
              <a:spcBef>
                <a:spcPts val="0"/>
              </a:spcBef>
              <a:spcAft>
                <a:spcPts val="0"/>
              </a:spcAft>
              <a:buClr>
                <a:schemeClr val="dk1"/>
              </a:buClr>
              <a:buSzPts val="2100"/>
              <a:buFont typeface="Arial"/>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364" name="Google Shape;364;p94"/>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t" anchorCtr="0">
            <a:noAutofit/>
          </a:bodyPr>
          <a:lstStyle>
            <a:lvl1pPr marL="457200" lvl="0" indent="-298450" algn="l" rtl="0">
              <a:lnSpc>
                <a:spcPct val="115000"/>
              </a:lnSpc>
              <a:spcBef>
                <a:spcPts val="0"/>
              </a:spcBef>
              <a:spcAft>
                <a:spcPts val="0"/>
              </a:spcAft>
              <a:buClr>
                <a:schemeClr val="dk1"/>
              </a:buClr>
              <a:buSzPts val="1100"/>
              <a:buChar char="●"/>
              <a:defRPr sz="1400"/>
            </a:lvl1pPr>
            <a:lvl2pPr marL="914400" lvl="1" indent="-285750" algn="l" rtl="0">
              <a:lnSpc>
                <a:spcPct val="115000"/>
              </a:lnSpc>
              <a:spcBef>
                <a:spcPts val="1600"/>
              </a:spcBef>
              <a:spcAft>
                <a:spcPts val="0"/>
              </a:spcAft>
              <a:buClr>
                <a:schemeClr val="dk1"/>
              </a:buClr>
              <a:buSzPts val="900"/>
              <a:buChar char="○"/>
              <a:defRPr sz="1200"/>
            </a:lvl2pPr>
            <a:lvl3pPr marL="1371600" lvl="2" indent="-285750" algn="l" rtl="0">
              <a:lnSpc>
                <a:spcPct val="115000"/>
              </a:lnSpc>
              <a:spcBef>
                <a:spcPts val="1600"/>
              </a:spcBef>
              <a:spcAft>
                <a:spcPts val="0"/>
              </a:spcAft>
              <a:buClr>
                <a:schemeClr val="dk1"/>
              </a:buClr>
              <a:buSzPts val="900"/>
              <a:buChar char="■"/>
              <a:defRPr sz="1200"/>
            </a:lvl3pPr>
            <a:lvl4pPr marL="1828800" lvl="3" indent="-285750" algn="l" rtl="0">
              <a:lnSpc>
                <a:spcPct val="115000"/>
              </a:lnSpc>
              <a:spcBef>
                <a:spcPts val="1600"/>
              </a:spcBef>
              <a:spcAft>
                <a:spcPts val="0"/>
              </a:spcAft>
              <a:buClr>
                <a:schemeClr val="dk1"/>
              </a:buClr>
              <a:buSzPts val="900"/>
              <a:buChar char="●"/>
              <a:defRPr sz="1200"/>
            </a:lvl4pPr>
            <a:lvl5pPr marL="2286000" lvl="4" indent="-285750" algn="l" rtl="0">
              <a:lnSpc>
                <a:spcPct val="115000"/>
              </a:lnSpc>
              <a:spcBef>
                <a:spcPts val="1600"/>
              </a:spcBef>
              <a:spcAft>
                <a:spcPts val="0"/>
              </a:spcAft>
              <a:buClr>
                <a:schemeClr val="dk1"/>
              </a:buClr>
              <a:buSzPts val="900"/>
              <a:buChar char="○"/>
              <a:defRPr sz="1200"/>
            </a:lvl5pPr>
            <a:lvl6pPr marL="2743200" lvl="5" indent="-285750" algn="l" rtl="0">
              <a:lnSpc>
                <a:spcPct val="115000"/>
              </a:lnSpc>
              <a:spcBef>
                <a:spcPts val="1600"/>
              </a:spcBef>
              <a:spcAft>
                <a:spcPts val="0"/>
              </a:spcAft>
              <a:buClr>
                <a:schemeClr val="dk1"/>
              </a:buClr>
              <a:buSzPts val="900"/>
              <a:buChar char="■"/>
              <a:defRPr sz="1200"/>
            </a:lvl6pPr>
            <a:lvl7pPr marL="3200400" lvl="6" indent="-285750" algn="l" rtl="0">
              <a:lnSpc>
                <a:spcPct val="115000"/>
              </a:lnSpc>
              <a:spcBef>
                <a:spcPts val="1600"/>
              </a:spcBef>
              <a:spcAft>
                <a:spcPts val="0"/>
              </a:spcAft>
              <a:buClr>
                <a:schemeClr val="dk1"/>
              </a:buClr>
              <a:buSzPts val="900"/>
              <a:buChar char="●"/>
              <a:defRPr sz="1200"/>
            </a:lvl7pPr>
            <a:lvl8pPr marL="3657600" lvl="7" indent="-285750" algn="l" rtl="0">
              <a:lnSpc>
                <a:spcPct val="115000"/>
              </a:lnSpc>
              <a:spcBef>
                <a:spcPts val="1600"/>
              </a:spcBef>
              <a:spcAft>
                <a:spcPts val="0"/>
              </a:spcAft>
              <a:buClr>
                <a:schemeClr val="dk1"/>
              </a:buClr>
              <a:buSzPts val="900"/>
              <a:buChar char="○"/>
              <a:defRPr sz="1200"/>
            </a:lvl8pPr>
            <a:lvl9pPr marL="4114800" lvl="8" indent="-285750" algn="l" rtl="0">
              <a:lnSpc>
                <a:spcPct val="115000"/>
              </a:lnSpc>
              <a:spcBef>
                <a:spcPts val="1600"/>
              </a:spcBef>
              <a:spcAft>
                <a:spcPts val="1600"/>
              </a:spcAft>
              <a:buClr>
                <a:schemeClr val="dk1"/>
              </a:buClr>
              <a:buSzPts val="900"/>
              <a:buChar char="■"/>
              <a:defRPr sz="1200"/>
            </a:lvl9pPr>
          </a:lstStyle>
          <a:p>
            <a:endParaRPr/>
          </a:p>
        </p:txBody>
      </p:sp>
      <p:sp>
        <p:nvSpPr>
          <p:cNvPr id="365" name="Google Shape;365;p94"/>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t" anchorCtr="0">
            <a:noAutofit/>
          </a:bodyPr>
          <a:lstStyle>
            <a:lvl1pPr marL="457200" lvl="0" indent="-298450" algn="l" rtl="0">
              <a:lnSpc>
                <a:spcPct val="115000"/>
              </a:lnSpc>
              <a:spcBef>
                <a:spcPts val="0"/>
              </a:spcBef>
              <a:spcAft>
                <a:spcPts val="0"/>
              </a:spcAft>
              <a:buClr>
                <a:schemeClr val="dk1"/>
              </a:buClr>
              <a:buSzPts val="1100"/>
              <a:buChar char="●"/>
              <a:defRPr sz="1400"/>
            </a:lvl1pPr>
            <a:lvl2pPr marL="914400" lvl="1" indent="-285750" algn="l" rtl="0">
              <a:lnSpc>
                <a:spcPct val="115000"/>
              </a:lnSpc>
              <a:spcBef>
                <a:spcPts val="1600"/>
              </a:spcBef>
              <a:spcAft>
                <a:spcPts val="0"/>
              </a:spcAft>
              <a:buClr>
                <a:schemeClr val="dk1"/>
              </a:buClr>
              <a:buSzPts val="900"/>
              <a:buChar char="○"/>
              <a:defRPr sz="1200"/>
            </a:lvl2pPr>
            <a:lvl3pPr marL="1371600" lvl="2" indent="-285750" algn="l" rtl="0">
              <a:lnSpc>
                <a:spcPct val="115000"/>
              </a:lnSpc>
              <a:spcBef>
                <a:spcPts val="1600"/>
              </a:spcBef>
              <a:spcAft>
                <a:spcPts val="0"/>
              </a:spcAft>
              <a:buClr>
                <a:schemeClr val="dk1"/>
              </a:buClr>
              <a:buSzPts val="900"/>
              <a:buChar char="■"/>
              <a:defRPr sz="1200"/>
            </a:lvl3pPr>
            <a:lvl4pPr marL="1828800" lvl="3" indent="-285750" algn="l" rtl="0">
              <a:lnSpc>
                <a:spcPct val="115000"/>
              </a:lnSpc>
              <a:spcBef>
                <a:spcPts val="1600"/>
              </a:spcBef>
              <a:spcAft>
                <a:spcPts val="0"/>
              </a:spcAft>
              <a:buClr>
                <a:schemeClr val="dk1"/>
              </a:buClr>
              <a:buSzPts val="900"/>
              <a:buChar char="●"/>
              <a:defRPr sz="1200"/>
            </a:lvl4pPr>
            <a:lvl5pPr marL="2286000" lvl="4" indent="-285750" algn="l" rtl="0">
              <a:lnSpc>
                <a:spcPct val="115000"/>
              </a:lnSpc>
              <a:spcBef>
                <a:spcPts val="1600"/>
              </a:spcBef>
              <a:spcAft>
                <a:spcPts val="0"/>
              </a:spcAft>
              <a:buClr>
                <a:schemeClr val="dk1"/>
              </a:buClr>
              <a:buSzPts val="900"/>
              <a:buChar char="○"/>
              <a:defRPr sz="1200"/>
            </a:lvl5pPr>
            <a:lvl6pPr marL="2743200" lvl="5" indent="-285750" algn="l" rtl="0">
              <a:lnSpc>
                <a:spcPct val="115000"/>
              </a:lnSpc>
              <a:spcBef>
                <a:spcPts val="1600"/>
              </a:spcBef>
              <a:spcAft>
                <a:spcPts val="0"/>
              </a:spcAft>
              <a:buClr>
                <a:schemeClr val="dk1"/>
              </a:buClr>
              <a:buSzPts val="900"/>
              <a:buChar char="■"/>
              <a:defRPr sz="1200"/>
            </a:lvl6pPr>
            <a:lvl7pPr marL="3200400" lvl="6" indent="-285750" algn="l" rtl="0">
              <a:lnSpc>
                <a:spcPct val="115000"/>
              </a:lnSpc>
              <a:spcBef>
                <a:spcPts val="1600"/>
              </a:spcBef>
              <a:spcAft>
                <a:spcPts val="0"/>
              </a:spcAft>
              <a:buClr>
                <a:schemeClr val="dk1"/>
              </a:buClr>
              <a:buSzPts val="900"/>
              <a:buChar char="●"/>
              <a:defRPr sz="1200"/>
            </a:lvl7pPr>
            <a:lvl8pPr marL="3657600" lvl="7" indent="-285750" algn="l" rtl="0">
              <a:lnSpc>
                <a:spcPct val="115000"/>
              </a:lnSpc>
              <a:spcBef>
                <a:spcPts val="1600"/>
              </a:spcBef>
              <a:spcAft>
                <a:spcPts val="0"/>
              </a:spcAft>
              <a:buClr>
                <a:schemeClr val="dk1"/>
              </a:buClr>
              <a:buSzPts val="900"/>
              <a:buChar char="○"/>
              <a:defRPr sz="1200"/>
            </a:lvl8pPr>
            <a:lvl9pPr marL="4114800" lvl="8" indent="-285750" algn="l" rtl="0">
              <a:lnSpc>
                <a:spcPct val="115000"/>
              </a:lnSpc>
              <a:spcBef>
                <a:spcPts val="1600"/>
              </a:spcBef>
              <a:spcAft>
                <a:spcPts val="1600"/>
              </a:spcAft>
              <a:buClr>
                <a:schemeClr val="dk1"/>
              </a:buClr>
              <a:buSzPts val="900"/>
              <a:buChar char="■"/>
              <a:defRPr sz="1200"/>
            </a:lvl9pPr>
          </a:lstStyle>
          <a:p>
            <a:endParaRPr/>
          </a:p>
        </p:txBody>
      </p:sp>
      <p:sp>
        <p:nvSpPr>
          <p:cNvPr id="366" name="Google Shape;366;p9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7"/>
        <p:cNvGrpSpPr/>
        <p:nvPr/>
      </p:nvGrpSpPr>
      <p:grpSpPr>
        <a:xfrm>
          <a:off x="0" y="0"/>
          <a:ext cx="0" cy="0"/>
          <a:chOff x="0" y="0"/>
          <a:chExt cx="0" cy="0"/>
        </a:xfrm>
      </p:grpSpPr>
      <p:sp>
        <p:nvSpPr>
          <p:cNvPr id="368" name="Google Shape;368;p9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369" name="Google Shape;369;p95"/>
          <p:cNvSpPr txBox="1">
            <a:spLocks noGrp="1"/>
          </p:cNvSpPr>
          <p:nvPr>
            <p:ph type="sldNum" idx="12"/>
          </p:nvPr>
        </p:nvSpPr>
        <p:spPr>
          <a:xfrm>
            <a:off x="116158" y="46988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23E4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23E4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23E4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23E4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23E4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23E4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23E4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23E4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23E4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0"/>
        <p:cNvGrpSpPr/>
        <p:nvPr/>
      </p:nvGrpSpPr>
      <p:grpSpPr>
        <a:xfrm>
          <a:off x="0" y="0"/>
          <a:ext cx="0" cy="0"/>
          <a:chOff x="0" y="0"/>
          <a:chExt cx="0" cy="0"/>
        </a:xfrm>
      </p:grpSpPr>
      <p:sp>
        <p:nvSpPr>
          <p:cNvPr id="371" name="Google Shape;371;p96"/>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Arial"/>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2" name="Google Shape;372;p96"/>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373" name="Google Shape;373;p9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4" name="Google Shape;374;p9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5" name="Google Shape;375;p9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6"/>
        <p:cNvGrpSpPr/>
        <p:nvPr/>
      </p:nvGrpSpPr>
      <p:grpSpPr>
        <a:xfrm>
          <a:off x="0" y="0"/>
          <a:ext cx="0" cy="0"/>
          <a:chOff x="0" y="0"/>
          <a:chExt cx="0" cy="0"/>
        </a:xfrm>
      </p:grpSpPr>
      <p:sp>
        <p:nvSpPr>
          <p:cNvPr id="377" name="Google Shape;377;p9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8" name="Google Shape;378;p9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79" name="Google Shape;379;p9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80" name="Google Shape;380;p9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1" name="Google Shape;381;p9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2" name="Google Shape;382;p9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3"/>
        <p:cNvGrpSpPr/>
        <p:nvPr/>
      </p:nvGrpSpPr>
      <p:grpSpPr>
        <a:xfrm>
          <a:off x="0" y="0"/>
          <a:ext cx="0" cy="0"/>
          <a:chOff x="0" y="0"/>
          <a:chExt cx="0" cy="0"/>
        </a:xfrm>
      </p:grpSpPr>
      <p:sp>
        <p:nvSpPr>
          <p:cNvPr id="384" name="Google Shape;384;p98"/>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5" name="Google Shape;385;p98"/>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86" name="Google Shape;386;p98"/>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87" name="Google Shape;387;p9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88" name="Google Shape;388;p98"/>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89" name="Google Shape;389;p9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0" name="Google Shape;390;p9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1" name="Google Shape;391;p9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2"/>
        <p:cNvGrpSpPr/>
        <p:nvPr/>
      </p:nvGrpSpPr>
      <p:grpSpPr>
        <a:xfrm>
          <a:off x="0" y="0"/>
          <a:ext cx="0" cy="0"/>
          <a:chOff x="0" y="0"/>
          <a:chExt cx="0" cy="0"/>
        </a:xfrm>
      </p:grpSpPr>
      <p:sp>
        <p:nvSpPr>
          <p:cNvPr id="393" name="Google Shape;393;p9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4" name="Google Shape;394;p9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5" name="Google Shape;395;p9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6" name="Google Shape;396;p9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7"/>
        <p:cNvGrpSpPr/>
        <p:nvPr/>
      </p:nvGrpSpPr>
      <p:grpSpPr>
        <a:xfrm>
          <a:off x="0" y="0"/>
          <a:ext cx="0" cy="0"/>
          <a:chOff x="0" y="0"/>
          <a:chExt cx="0" cy="0"/>
        </a:xfrm>
      </p:grpSpPr>
      <p:sp>
        <p:nvSpPr>
          <p:cNvPr id="398" name="Google Shape;398;p10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9" name="Google Shape;399;p10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0" name="Google Shape;400;p10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1"/>
        <p:cNvGrpSpPr/>
        <p:nvPr/>
      </p:nvGrpSpPr>
      <p:grpSpPr>
        <a:xfrm>
          <a:off x="0" y="0"/>
          <a:ext cx="0" cy="0"/>
          <a:chOff x="0" y="0"/>
          <a:chExt cx="0" cy="0"/>
        </a:xfrm>
      </p:grpSpPr>
      <p:sp>
        <p:nvSpPr>
          <p:cNvPr id="402" name="Google Shape;402;p10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Arial"/>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3" name="Google Shape;403;p10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404" name="Google Shape;404;p101"/>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405" name="Google Shape;405;p10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6" name="Google Shape;406;p10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7" name="Google Shape;407;p10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8"/>
        <p:cNvGrpSpPr/>
        <p:nvPr/>
      </p:nvGrpSpPr>
      <p:grpSpPr>
        <a:xfrm>
          <a:off x="0" y="0"/>
          <a:ext cx="0" cy="0"/>
          <a:chOff x="0" y="0"/>
          <a:chExt cx="0" cy="0"/>
        </a:xfrm>
      </p:grpSpPr>
      <p:sp>
        <p:nvSpPr>
          <p:cNvPr id="409" name="Google Shape;409;p10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Arial"/>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0" name="Google Shape;410;p102"/>
          <p:cNvSpPr>
            <a:spLocks noGrp="1"/>
          </p:cNvSpPr>
          <p:nvPr>
            <p:ph type="pic" idx="2"/>
          </p:nvPr>
        </p:nvSpPr>
        <p:spPr>
          <a:xfrm>
            <a:off x="3887391" y="740569"/>
            <a:ext cx="4629300" cy="3655200"/>
          </a:xfrm>
          <a:prstGeom prst="rect">
            <a:avLst/>
          </a:prstGeom>
          <a:noFill/>
          <a:ln>
            <a:noFill/>
          </a:ln>
        </p:spPr>
      </p:sp>
      <p:sp>
        <p:nvSpPr>
          <p:cNvPr id="411" name="Google Shape;411;p102"/>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412" name="Google Shape;412;p10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3" name="Google Shape;413;p10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4" name="Google Shape;414;p10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5"/>
        <p:cNvGrpSpPr/>
        <p:nvPr/>
      </p:nvGrpSpPr>
      <p:grpSpPr>
        <a:xfrm>
          <a:off x="0" y="0"/>
          <a:ext cx="0" cy="0"/>
          <a:chOff x="0" y="0"/>
          <a:chExt cx="0" cy="0"/>
        </a:xfrm>
      </p:grpSpPr>
      <p:sp>
        <p:nvSpPr>
          <p:cNvPr id="416" name="Google Shape;416;p10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7" name="Google Shape;417;p10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18" name="Google Shape;418;p10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9" name="Google Shape;419;p10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20" name="Google Shape;420;p10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21"/>
        <p:cNvGrpSpPr/>
        <p:nvPr/>
      </p:nvGrpSpPr>
      <p:grpSpPr>
        <a:xfrm>
          <a:off x="0" y="0"/>
          <a:ext cx="0" cy="0"/>
          <a:chOff x="0" y="0"/>
          <a:chExt cx="0" cy="0"/>
        </a:xfrm>
      </p:grpSpPr>
      <p:sp>
        <p:nvSpPr>
          <p:cNvPr id="422" name="Google Shape;422;p10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23" name="Google Shape;423;p10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24" name="Google Shape;424;p10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25" name="Google Shape;425;p10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26" name="Google Shape;426;p10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27"/>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imple Text Extended Column - Medium Title">
  <p:cSld name="Simple Text Extended Column - Medium Title">
    <p:spTree>
      <p:nvGrpSpPr>
        <p:cNvPr id="1" name="Shape 428"/>
        <p:cNvGrpSpPr/>
        <p:nvPr/>
      </p:nvGrpSpPr>
      <p:grpSpPr>
        <a:xfrm>
          <a:off x="0" y="0"/>
          <a:ext cx="0" cy="0"/>
          <a:chOff x="0" y="0"/>
          <a:chExt cx="0" cy="0"/>
        </a:xfrm>
      </p:grpSpPr>
      <p:sp>
        <p:nvSpPr>
          <p:cNvPr id="429" name="Google Shape;429;p106"/>
          <p:cNvSpPr txBox="1">
            <a:spLocks noGrp="1"/>
          </p:cNvSpPr>
          <p:nvPr>
            <p:ph type="title"/>
          </p:nvPr>
        </p:nvSpPr>
        <p:spPr>
          <a:xfrm>
            <a:off x="274392" y="274320"/>
            <a:ext cx="5006100" cy="857400"/>
          </a:xfrm>
          <a:prstGeom prst="rect">
            <a:avLst/>
          </a:prstGeom>
          <a:noFill/>
          <a:ln>
            <a:noFill/>
          </a:ln>
        </p:spPr>
        <p:txBody>
          <a:bodyPr spcFirstLastPara="1" wrap="square" lIns="0" tIns="0" rIns="0" bIns="0" anchor="t" anchorCtr="0">
            <a:normAutofit/>
          </a:bodyPr>
          <a:lstStyle>
            <a:lvl1pPr lvl="0" algn="l" rtl="0">
              <a:lnSpc>
                <a:spcPct val="80000"/>
              </a:lnSpc>
              <a:spcBef>
                <a:spcPts val="0"/>
              </a:spcBef>
              <a:spcAft>
                <a:spcPts val="0"/>
              </a:spcAft>
              <a:buClr>
                <a:schemeClr val="accent2"/>
              </a:buClr>
              <a:buSzPts val="3000"/>
              <a:buFont typeface="Arial"/>
              <a:buNone/>
              <a:defRPr sz="3000" b="1">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30" name="Google Shape;430;p106"/>
          <p:cNvSpPr txBox="1">
            <a:spLocks noGrp="1"/>
          </p:cNvSpPr>
          <p:nvPr>
            <p:ph type="body" idx="1"/>
          </p:nvPr>
        </p:nvSpPr>
        <p:spPr>
          <a:xfrm>
            <a:off x="274393" y="1816894"/>
            <a:ext cx="8595600" cy="27912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300"/>
              </a:spcBef>
              <a:spcAft>
                <a:spcPts val="0"/>
              </a:spcAft>
              <a:buClr>
                <a:schemeClr val="accent4"/>
              </a:buClr>
              <a:buSzPts val="1400"/>
              <a:buFont typeface="Arial"/>
              <a:buNone/>
              <a:defRPr sz="1400" b="1">
                <a:solidFill>
                  <a:schemeClr val="accent4"/>
                </a:solidFill>
              </a:defRPr>
            </a:lvl1pPr>
            <a:lvl2pPr marL="914400" lvl="1" indent="-298450" algn="l" rtl="0">
              <a:lnSpc>
                <a:spcPct val="100000"/>
              </a:lnSpc>
              <a:spcBef>
                <a:spcPts val="200"/>
              </a:spcBef>
              <a:spcAft>
                <a:spcPts val="0"/>
              </a:spcAft>
              <a:buClr>
                <a:schemeClr val="accent4"/>
              </a:buClr>
              <a:buSzPts val="1100"/>
              <a:buFont typeface="Arial"/>
              <a:buChar char="•"/>
              <a:defRPr sz="1100">
                <a:solidFill>
                  <a:schemeClr val="accent4"/>
                </a:solidFill>
              </a:defRPr>
            </a:lvl2pPr>
            <a:lvl3pPr marL="1371600" lvl="2" indent="-285750" algn="l" rtl="0">
              <a:lnSpc>
                <a:spcPct val="100000"/>
              </a:lnSpc>
              <a:spcBef>
                <a:spcPts val="200"/>
              </a:spcBef>
              <a:spcAft>
                <a:spcPts val="0"/>
              </a:spcAft>
              <a:buClr>
                <a:schemeClr val="accent4"/>
              </a:buClr>
              <a:buSzPts val="900"/>
              <a:buFont typeface="Arial"/>
              <a:buChar char="•"/>
              <a:defRPr sz="900">
                <a:solidFill>
                  <a:schemeClr val="accent4"/>
                </a:solidFill>
              </a:defRPr>
            </a:lvl3pPr>
            <a:lvl4pPr marL="1828800" lvl="3" indent="-285750" algn="l" rtl="0">
              <a:lnSpc>
                <a:spcPct val="100000"/>
              </a:lnSpc>
              <a:spcBef>
                <a:spcPts val="200"/>
              </a:spcBef>
              <a:spcAft>
                <a:spcPts val="0"/>
              </a:spcAft>
              <a:buClr>
                <a:schemeClr val="accent4"/>
              </a:buClr>
              <a:buSzPts val="900"/>
              <a:buChar char="•"/>
              <a:defRPr sz="900">
                <a:solidFill>
                  <a:schemeClr val="accent4"/>
                </a:solidFill>
              </a:defRPr>
            </a:lvl4pPr>
            <a:lvl5pPr marL="2286000" lvl="4" indent="-285750" algn="l" rtl="0">
              <a:lnSpc>
                <a:spcPct val="100000"/>
              </a:lnSpc>
              <a:spcBef>
                <a:spcPts val="200"/>
              </a:spcBef>
              <a:spcAft>
                <a:spcPts val="0"/>
              </a:spcAft>
              <a:buClr>
                <a:schemeClr val="accent4"/>
              </a:buClr>
              <a:buSzPts val="900"/>
              <a:buChar char="•"/>
              <a:defRPr sz="900">
                <a:solidFill>
                  <a:schemeClr val="accent4"/>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431" name="Google Shape;431;p106"/>
          <p:cNvSpPr txBox="1">
            <a:spLocks noGrp="1"/>
          </p:cNvSpPr>
          <p:nvPr>
            <p:ph type="ftr" idx="11"/>
          </p:nvPr>
        </p:nvSpPr>
        <p:spPr>
          <a:xfrm>
            <a:off x="5573576" y="4735512"/>
            <a:ext cx="2895600" cy="1323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1100"/>
              <a:buNone/>
              <a:defRPr b="1">
                <a:solidFill>
                  <a:srgbClr val="49545D"/>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2" name="Google Shape;432;p106"/>
          <p:cNvSpPr txBox="1">
            <a:spLocks noGrp="1"/>
          </p:cNvSpPr>
          <p:nvPr>
            <p:ph type="sldNum" idx="12"/>
          </p:nvPr>
        </p:nvSpPr>
        <p:spPr>
          <a:xfrm>
            <a:off x="8565206" y="4735512"/>
            <a:ext cx="304800" cy="132300"/>
          </a:xfrm>
          <a:prstGeom prst="rect">
            <a:avLst/>
          </a:prstGeom>
          <a:noFill/>
          <a:ln>
            <a:noFill/>
          </a:ln>
        </p:spPr>
        <p:txBody>
          <a:bodyPr spcFirstLastPara="1" wrap="square" lIns="0" tIns="0" rIns="0" bIns="0" anchor="b" anchorCtr="0">
            <a:noAutofit/>
          </a:bodyPr>
          <a:lstStyle>
            <a:lvl1pPr marL="0" lvl="0" indent="0" algn="r" rtl="0">
              <a:spcBef>
                <a:spcPts val="0"/>
              </a:spcBef>
              <a:buNone/>
              <a:defRPr sz="800">
                <a:solidFill>
                  <a:srgbClr val="49545D"/>
                </a:solidFill>
                <a:latin typeface="Arial"/>
                <a:ea typeface="Arial"/>
                <a:cs typeface="Arial"/>
                <a:sym typeface="Arial"/>
              </a:defRPr>
            </a:lvl1pPr>
            <a:lvl2pPr marL="0" lvl="1" indent="0" algn="r" rtl="0">
              <a:spcBef>
                <a:spcPts val="0"/>
              </a:spcBef>
              <a:buNone/>
              <a:defRPr sz="800">
                <a:solidFill>
                  <a:srgbClr val="49545D"/>
                </a:solidFill>
                <a:latin typeface="Arial"/>
                <a:ea typeface="Arial"/>
                <a:cs typeface="Arial"/>
                <a:sym typeface="Arial"/>
              </a:defRPr>
            </a:lvl2pPr>
            <a:lvl3pPr marL="0" lvl="2" indent="0" algn="r" rtl="0">
              <a:spcBef>
                <a:spcPts val="0"/>
              </a:spcBef>
              <a:buNone/>
              <a:defRPr sz="800">
                <a:solidFill>
                  <a:srgbClr val="49545D"/>
                </a:solidFill>
                <a:latin typeface="Arial"/>
                <a:ea typeface="Arial"/>
                <a:cs typeface="Arial"/>
                <a:sym typeface="Arial"/>
              </a:defRPr>
            </a:lvl3pPr>
            <a:lvl4pPr marL="0" lvl="3" indent="0" algn="r" rtl="0">
              <a:spcBef>
                <a:spcPts val="0"/>
              </a:spcBef>
              <a:buNone/>
              <a:defRPr sz="800">
                <a:solidFill>
                  <a:srgbClr val="49545D"/>
                </a:solidFill>
                <a:latin typeface="Arial"/>
                <a:ea typeface="Arial"/>
                <a:cs typeface="Arial"/>
                <a:sym typeface="Arial"/>
              </a:defRPr>
            </a:lvl4pPr>
            <a:lvl5pPr marL="0" lvl="4" indent="0" algn="r" rtl="0">
              <a:spcBef>
                <a:spcPts val="0"/>
              </a:spcBef>
              <a:buNone/>
              <a:defRPr sz="800">
                <a:solidFill>
                  <a:srgbClr val="49545D"/>
                </a:solidFill>
                <a:latin typeface="Arial"/>
                <a:ea typeface="Arial"/>
                <a:cs typeface="Arial"/>
                <a:sym typeface="Arial"/>
              </a:defRPr>
            </a:lvl5pPr>
            <a:lvl6pPr marL="0" lvl="5" indent="0" algn="r" rtl="0">
              <a:spcBef>
                <a:spcPts val="0"/>
              </a:spcBef>
              <a:buNone/>
              <a:defRPr sz="800">
                <a:solidFill>
                  <a:srgbClr val="49545D"/>
                </a:solidFill>
                <a:latin typeface="Arial"/>
                <a:ea typeface="Arial"/>
                <a:cs typeface="Arial"/>
                <a:sym typeface="Arial"/>
              </a:defRPr>
            </a:lvl6pPr>
            <a:lvl7pPr marL="0" lvl="6" indent="0" algn="r" rtl="0">
              <a:spcBef>
                <a:spcPts val="0"/>
              </a:spcBef>
              <a:buNone/>
              <a:defRPr sz="800">
                <a:solidFill>
                  <a:srgbClr val="49545D"/>
                </a:solidFill>
                <a:latin typeface="Arial"/>
                <a:ea typeface="Arial"/>
                <a:cs typeface="Arial"/>
                <a:sym typeface="Arial"/>
              </a:defRPr>
            </a:lvl7pPr>
            <a:lvl8pPr marL="0" lvl="7" indent="0" algn="r" rtl="0">
              <a:spcBef>
                <a:spcPts val="0"/>
              </a:spcBef>
              <a:buNone/>
              <a:defRPr sz="800">
                <a:solidFill>
                  <a:srgbClr val="49545D"/>
                </a:solidFill>
                <a:latin typeface="Arial"/>
                <a:ea typeface="Arial"/>
                <a:cs typeface="Arial"/>
                <a:sym typeface="Arial"/>
              </a:defRPr>
            </a:lvl8pPr>
            <a:lvl9pPr marL="0" lvl="8" indent="0" algn="r" rtl="0">
              <a:spcBef>
                <a:spcPts val="0"/>
              </a:spcBef>
              <a:buNone/>
              <a:defRPr sz="800">
                <a:solidFill>
                  <a:srgbClr val="49545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theme" Target="../theme/theme5.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6.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heme" Target="../theme/theme7.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theme" Target="../theme/theme8.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7"/>
        <p:cNvGrpSpPr/>
        <p:nvPr/>
      </p:nvGrpSpPr>
      <p:grpSpPr>
        <a:xfrm>
          <a:off x="0" y="0"/>
          <a:ext cx="0" cy="0"/>
          <a:chOff x="0" y="0"/>
          <a:chExt cx="0" cy="0"/>
        </a:xfrm>
      </p:grpSpPr>
      <p:sp>
        <p:nvSpPr>
          <p:cNvPr id="118" name="Google Shape;118;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9" name="Google Shape;119;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0" name="Google Shape;120;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72"/>
        <p:cNvGrpSpPr/>
        <p:nvPr/>
      </p:nvGrpSpPr>
      <p:grpSpPr>
        <a:xfrm>
          <a:off x="0" y="0"/>
          <a:ext cx="0" cy="0"/>
          <a:chOff x="0" y="0"/>
          <a:chExt cx="0" cy="0"/>
        </a:xfrm>
      </p:grpSpPr>
      <p:sp>
        <p:nvSpPr>
          <p:cNvPr id="173" name="Google Shape;173;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74" name="Google Shape;174;p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75" name="Google Shape;175;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21"/>
        <p:cNvGrpSpPr/>
        <p:nvPr/>
      </p:nvGrpSpPr>
      <p:grpSpPr>
        <a:xfrm>
          <a:off x="0" y="0"/>
          <a:ext cx="0" cy="0"/>
          <a:chOff x="0" y="0"/>
          <a:chExt cx="0" cy="0"/>
        </a:xfrm>
      </p:grpSpPr>
      <p:sp>
        <p:nvSpPr>
          <p:cNvPr id="222" name="Google Shape;222;p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23" name="Google Shape;223;p5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24" name="Google Shape;224;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5" name="Google Shape;225;p59"/>
          <p:cNvSpPr/>
          <p:nvPr/>
        </p:nvSpPr>
        <p:spPr>
          <a:xfrm>
            <a:off x="2451450" y="4825417"/>
            <a:ext cx="4241100" cy="21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200"/>
              <a:buFont typeface="Open Sans"/>
              <a:buNone/>
            </a:pPr>
            <a:r>
              <a:rPr lang="en" sz="800" i="0" u="none" strike="noStrike" cap="none">
                <a:solidFill>
                  <a:srgbClr val="595959"/>
                </a:solidFill>
                <a:latin typeface="Helvetica Neue"/>
                <a:ea typeface="Helvetica Neue"/>
                <a:cs typeface="Helvetica Neue"/>
                <a:sym typeface="Helvetica Neue"/>
              </a:rPr>
              <a:t>©20</a:t>
            </a:r>
            <a:r>
              <a:rPr lang="en" sz="800">
                <a:solidFill>
                  <a:srgbClr val="595959"/>
                </a:solidFill>
                <a:latin typeface="Helvetica Neue"/>
                <a:ea typeface="Helvetica Neue"/>
                <a:cs typeface="Helvetica Neue"/>
                <a:sym typeface="Helvetica Neue"/>
              </a:rPr>
              <a:t>22 </a:t>
            </a:r>
            <a:r>
              <a:rPr lang="en" sz="800" i="0" u="none" strike="noStrike" cap="none">
                <a:solidFill>
                  <a:srgbClr val="595959"/>
                </a:solidFill>
                <a:latin typeface="Helvetica Neue"/>
                <a:ea typeface="Helvetica Neue"/>
                <a:cs typeface="Helvetica Neue"/>
                <a:sym typeface="Helvetica Neue"/>
              </a:rPr>
              <a:t>Wellview</a:t>
            </a:r>
            <a:r>
              <a:rPr lang="en" sz="800">
                <a:solidFill>
                  <a:srgbClr val="595959"/>
                </a:solidFill>
                <a:latin typeface="Helvetica Neue"/>
                <a:ea typeface="Helvetica Neue"/>
                <a:cs typeface="Helvetica Neue"/>
                <a:sym typeface="Helvetica Neue"/>
              </a:rPr>
              <a:t>, </a:t>
            </a:r>
            <a:r>
              <a:rPr lang="en" sz="800" i="0" u="none" strike="noStrike" cap="none">
                <a:solidFill>
                  <a:srgbClr val="595959"/>
                </a:solidFill>
                <a:latin typeface="Helvetica Neue"/>
                <a:ea typeface="Helvetica Neue"/>
                <a:cs typeface="Helvetica Neue"/>
                <a:sym typeface="Helvetica Neue"/>
              </a:rPr>
              <a:t> Inc. – Confidential and Proprietary</a:t>
            </a:r>
            <a:r>
              <a:rPr lang="en" sz="800">
                <a:solidFill>
                  <a:srgbClr val="595959"/>
                </a:solidFill>
                <a:latin typeface="Helvetica Neue"/>
                <a:ea typeface="Helvetica Neue"/>
                <a:cs typeface="Helvetica Neue"/>
                <a:sym typeface="Helvetica Neue"/>
              </a:rPr>
              <a:t> – </a:t>
            </a:r>
            <a:r>
              <a:rPr lang="en" sz="800" i="0" u="none" strike="noStrike" cap="none">
                <a:solidFill>
                  <a:srgbClr val="595959"/>
                </a:solidFill>
                <a:latin typeface="Helvetica Neue"/>
                <a:ea typeface="Helvetica Neue"/>
                <a:cs typeface="Helvetica Neue"/>
                <a:sym typeface="Helvetica Neue"/>
              </a:rPr>
              <a:t>Do </a:t>
            </a:r>
            <a:r>
              <a:rPr lang="en" sz="800">
                <a:solidFill>
                  <a:srgbClr val="595959"/>
                </a:solidFill>
                <a:latin typeface="Helvetica Neue"/>
                <a:ea typeface="Helvetica Neue"/>
                <a:cs typeface="Helvetica Neue"/>
                <a:sym typeface="Helvetica Neue"/>
              </a:rPr>
              <a:t>Not Distribute</a:t>
            </a:r>
            <a:endParaRPr>
              <a:solidFill>
                <a:srgbClr val="595959"/>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85"/>
        <p:cNvGrpSpPr/>
        <p:nvPr/>
      </p:nvGrpSpPr>
      <p:grpSpPr>
        <a:xfrm>
          <a:off x="0" y="0"/>
          <a:ext cx="0" cy="0"/>
          <a:chOff x="0" y="0"/>
          <a:chExt cx="0" cy="0"/>
        </a:xfrm>
      </p:grpSpPr>
      <p:sp>
        <p:nvSpPr>
          <p:cNvPr id="286" name="Google Shape;286;p7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87" name="Google Shape;287;p7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288" name="Google Shape;288;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0"/>
        <p:cNvGrpSpPr/>
        <p:nvPr/>
      </p:nvGrpSpPr>
      <p:grpSpPr>
        <a:xfrm>
          <a:off x="0" y="0"/>
          <a:ext cx="0" cy="0"/>
          <a:chOff x="0" y="0"/>
          <a:chExt cx="0" cy="0"/>
        </a:xfrm>
      </p:grpSpPr>
      <p:sp>
        <p:nvSpPr>
          <p:cNvPr id="341" name="Google Shape;341;p9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2" name="Google Shape;342;p9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43" name="Google Shape;343;p9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344" name="Google Shape;344;p9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345" name="Google Shape;345;p9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33"/>
        <p:cNvGrpSpPr/>
        <p:nvPr/>
      </p:nvGrpSpPr>
      <p:grpSpPr>
        <a:xfrm>
          <a:off x="0" y="0"/>
          <a:ext cx="0" cy="0"/>
          <a:chOff x="0" y="0"/>
          <a:chExt cx="0" cy="0"/>
        </a:xfrm>
      </p:grpSpPr>
      <p:sp>
        <p:nvSpPr>
          <p:cNvPr id="434" name="Google Shape;434;p10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35" name="Google Shape;435;p10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36" name="Google Shape;436;p107"/>
          <p:cNvSpPr txBox="1">
            <a:spLocks noGrp="1"/>
          </p:cNvSpPr>
          <p:nvPr>
            <p:ph type="sldNum" idx="12"/>
          </p:nvPr>
        </p:nvSpPr>
        <p:spPr>
          <a:xfrm>
            <a:off x="116158" y="4698817"/>
            <a:ext cx="548700" cy="3936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1pPr>
            <a:lvl2pPr marL="0" marR="0" lvl="1"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2pPr>
            <a:lvl3pPr marL="0" marR="0" lvl="2"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3pPr>
            <a:lvl4pPr marL="0" marR="0" lvl="3"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4pPr>
            <a:lvl5pPr marL="0" marR="0" lvl="4"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5pPr>
            <a:lvl6pPr marL="0" marR="0" lvl="5"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6pPr>
            <a:lvl7pPr marL="0" marR="0" lvl="6"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7pPr>
            <a:lvl8pPr marL="0" marR="0" lvl="7"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8pPr>
            <a:lvl9pPr marL="0" marR="0" lvl="8" indent="0" rtl="0">
              <a:lnSpc>
                <a:spcPct val="100000"/>
              </a:lnSpc>
              <a:spcBef>
                <a:spcPts val="0"/>
              </a:spcBef>
              <a:spcAft>
                <a:spcPts val="0"/>
              </a:spcAft>
              <a:buClr>
                <a:srgbClr val="000000"/>
              </a:buClr>
              <a:buSzPts val="1000"/>
              <a:buFont typeface="Arial"/>
              <a:buNone/>
              <a:defRPr sz="1000" i="0" u="none" strike="noStrike" cap="none">
                <a:solidFill>
                  <a:srgbClr val="323E4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00.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18.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5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56.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81.xml"/><Relationship Id="rId5" Type="http://schemas.openxmlformats.org/officeDocument/2006/relationships/image" Target="../media/image18.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57.xml"/><Relationship Id="rId6" Type="http://schemas.openxmlformats.org/officeDocument/2006/relationships/image" Target="../media/image18.png"/><Relationship Id="rId5" Type="http://schemas.openxmlformats.org/officeDocument/2006/relationships/image" Target="../media/image50.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0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55.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84.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58.jpg"/><Relationship Id="rId4" Type="http://schemas.openxmlformats.org/officeDocument/2006/relationships/image" Target="../media/image57.jp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1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124"/>
          <p:cNvSpPr/>
          <p:nvPr/>
        </p:nvSpPr>
        <p:spPr>
          <a:xfrm>
            <a:off x="-283350" y="4256700"/>
            <a:ext cx="9672600" cy="936300"/>
          </a:xfrm>
          <a:prstGeom prst="round2DiagRect">
            <a:avLst>
              <a:gd name="adj1" fmla="val 16667"/>
              <a:gd name="adj2" fmla="val 0"/>
            </a:avLst>
          </a:prstGeom>
          <a:solidFill>
            <a:srgbClr val="F3F3F3"/>
          </a:solidFill>
          <a:ln>
            <a:noFill/>
          </a:ln>
          <a:effectLst>
            <a:outerShdw blurRad="71438" dist="38100" dir="5400000" algn="bl" rotWithShape="0">
              <a:srgbClr val="666666">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24"/>
          <p:cNvSpPr txBox="1"/>
          <p:nvPr/>
        </p:nvSpPr>
        <p:spPr>
          <a:xfrm>
            <a:off x="911450" y="4411975"/>
            <a:ext cx="7314000" cy="69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800" b="1" i="1" u="none" strike="noStrike" cap="none">
                <a:solidFill>
                  <a:srgbClr val="323E48"/>
                </a:solidFill>
                <a:latin typeface="Helvetica Neue"/>
                <a:ea typeface="Helvetica Neue"/>
                <a:cs typeface="Helvetica Neue"/>
                <a:sym typeface="Helvetica Neue"/>
              </a:rPr>
              <a:t>Confidentiality Notice:  </a:t>
            </a:r>
            <a:r>
              <a:rPr lang="en" sz="800" i="1" u="none" strike="noStrike" cap="none">
                <a:solidFill>
                  <a:srgbClr val="323E48"/>
                </a:solidFill>
                <a:latin typeface="Helvetica Neue"/>
                <a:ea typeface="Helvetica Neue"/>
                <a:cs typeface="Helvetica Neue"/>
                <a:sym typeface="Helvetica Neue"/>
              </a:rPr>
              <a:t>This document is confidential and contains proprietary information and intellectual property of Wellview, Inc. Neither this document nor any of the information contained herein may be reproduced or disclosed under any circumstances without the express written permission of </a:t>
            </a:r>
            <a:r>
              <a:rPr lang="en" sz="800" i="1">
                <a:solidFill>
                  <a:srgbClr val="323E48"/>
                </a:solidFill>
                <a:latin typeface="Helvetica Neue"/>
                <a:ea typeface="Helvetica Neue"/>
                <a:cs typeface="Helvetica Neue"/>
                <a:sym typeface="Helvetica Neue"/>
              </a:rPr>
              <a:t>Wellview</a:t>
            </a:r>
            <a:r>
              <a:rPr lang="en" sz="800" i="1" u="none" strike="noStrike" cap="none">
                <a:solidFill>
                  <a:srgbClr val="323E48"/>
                </a:solidFill>
                <a:latin typeface="Helvetica Neue"/>
                <a:ea typeface="Helvetica Neue"/>
                <a:cs typeface="Helvetica Neue"/>
                <a:sym typeface="Helvetica Neue"/>
              </a:rPr>
              <a:t>, Inc. Please be aware that disclosure, copying, distribution or use of this document and the information contained therein is strictly prohibited.</a:t>
            </a:r>
            <a:endParaRPr sz="800" i="1" u="none" strike="noStrike" cap="none">
              <a:solidFill>
                <a:srgbClr val="323E48"/>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000"/>
              <a:buFont typeface="Arial"/>
              <a:buNone/>
            </a:pPr>
            <a:endParaRPr sz="800" i="1">
              <a:solidFill>
                <a:srgbClr val="323E48"/>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000"/>
              <a:buFont typeface="Arial"/>
              <a:buNone/>
            </a:pPr>
            <a:endParaRPr sz="800" b="1" i="1">
              <a:solidFill>
                <a:srgbClr val="323E48"/>
              </a:solidFill>
              <a:latin typeface="Helvetica Neue"/>
              <a:ea typeface="Helvetica Neue"/>
              <a:cs typeface="Helvetica Neue"/>
              <a:sym typeface="Helvetica Neue"/>
            </a:endParaRPr>
          </a:p>
        </p:txBody>
      </p:sp>
      <p:pic>
        <p:nvPicPr>
          <p:cNvPr id="503" name="Google Shape;503;p124"/>
          <p:cNvPicPr preferRelativeResize="0"/>
          <p:nvPr/>
        </p:nvPicPr>
        <p:blipFill>
          <a:blip r:embed="rId3">
            <a:alphaModFix/>
          </a:blip>
          <a:stretch>
            <a:fillRect/>
          </a:stretch>
        </p:blipFill>
        <p:spPr>
          <a:xfrm>
            <a:off x="1829150" y="3308750"/>
            <a:ext cx="643088" cy="698322"/>
          </a:xfrm>
          <a:prstGeom prst="rect">
            <a:avLst/>
          </a:prstGeom>
          <a:noFill/>
          <a:ln>
            <a:noFill/>
          </a:ln>
        </p:spPr>
      </p:pic>
      <p:pic>
        <p:nvPicPr>
          <p:cNvPr id="504" name="Google Shape;504;p124"/>
          <p:cNvPicPr preferRelativeResize="0"/>
          <p:nvPr/>
        </p:nvPicPr>
        <p:blipFill>
          <a:blip r:embed="rId4">
            <a:alphaModFix/>
          </a:blip>
          <a:stretch>
            <a:fillRect/>
          </a:stretch>
        </p:blipFill>
        <p:spPr>
          <a:xfrm>
            <a:off x="2730469" y="3308750"/>
            <a:ext cx="698326" cy="698323"/>
          </a:xfrm>
          <a:prstGeom prst="rect">
            <a:avLst/>
          </a:prstGeom>
          <a:noFill/>
          <a:ln>
            <a:noFill/>
          </a:ln>
        </p:spPr>
      </p:pic>
      <p:pic>
        <p:nvPicPr>
          <p:cNvPr id="505" name="Google Shape;505;p124"/>
          <p:cNvPicPr preferRelativeResize="0"/>
          <p:nvPr/>
        </p:nvPicPr>
        <p:blipFill>
          <a:blip r:embed="rId5">
            <a:alphaModFix/>
          </a:blip>
          <a:stretch>
            <a:fillRect/>
          </a:stretch>
        </p:blipFill>
        <p:spPr>
          <a:xfrm>
            <a:off x="3687026" y="3308751"/>
            <a:ext cx="698326" cy="698324"/>
          </a:xfrm>
          <a:prstGeom prst="rect">
            <a:avLst/>
          </a:prstGeom>
          <a:noFill/>
          <a:ln>
            <a:noFill/>
          </a:ln>
        </p:spPr>
      </p:pic>
      <p:pic>
        <p:nvPicPr>
          <p:cNvPr id="506" name="Google Shape;506;p124"/>
          <p:cNvPicPr preferRelativeResize="0"/>
          <p:nvPr/>
        </p:nvPicPr>
        <p:blipFill>
          <a:blip r:embed="rId6">
            <a:alphaModFix/>
          </a:blip>
          <a:stretch>
            <a:fillRect/>
          </a:stretch>
        </p:blipFill>
        <p:spPr>
          <a:xfrm>
            <a:off x="4643582" y="3440227"/>
            <a:ext cx="887183" cy="435366"/>
          </a:xfrm>
          <a:prstGeom prst="rect">
            <a:avLst/>
          </a:prstGeom>
          <a:noFill/>
          <a:ln>
            <a:noFill/>
          </a:ln>
        </p:spPr>
      </p:pic>
      <p:pic>
        <p:nvPicPr>
          <p:cNvPr id="507" name="Google Shape;507;p124"/>
          <p:cNvPicPr preferRelativeResize="0"/>
          <p:nvPr/>
        </p:nvPicPr>
        <p:blipFill>
          <a:blip r:embed="rId7">
            <a:alphaModFix/>
          </a:blip>
          <a:stretch>
            <a:fillRect/>
          </a:stretch>
        </p:blipFill>
        <p:spPr>
          <a:xfrm>
            <a:off x="5788998" y="3336368"/>
            <a:ext cx="643089" cy="643085"/>
          </a:xfrm>
          <a:prstGeom prst="rect">
            <a:avLst/>
          </a:prstGeom>
          <a:noFill/>
          <a:ln>
            <a:noFill/>
          </a:ln>
        </p:spPr>
      </p:pic>
      <p:pic>
        <p:nvPicPr>
          <p:cNvPr id="508" name="Google Shape;508;p124"/>
          <p:cNvPicPr preferRelativeResize="0"/>
          <p:nvPr/>
        </p:nvPicPr>
        <p:blipFill>
          <a:blip r:embed="rId8">
            <a:alphaModFix/>
          </a:blip>
          <a:stretch>
            <a:fillRect/>
          </a:stretch>
        </p:blipFill>
        <p:spPr>
          <a:xfrm>
            <a:off x="6690317" y="3352626"/>
            <a:ext cx="698332" cy="610575"/>
          </a:xfrm>
          <a:prstGeom prst="rect">
            <a:avLst/>
          </a:prstGeom>
          <a:noFill/>
          <a:ln>
            <a:noFill/>
          </a:ln>
        </p:spPr>
      </p:pic>
      <p:pic>
        <p:nvPicPr>
          <p:cNvPr id="509" name="Google Shape;509;p124"/>
          <p:cNvPicPr preferRelativeResize="0"/>
          <p:nvPr/>
        </p:nvPicPr>
        <p:blipFill>
          <a:blip r:embed="rId9">
            <a:alphaModFix/>
          </a:blip>
          <a:stretch>
            <a:fillRect/>
          </a:stretch>
        </p:blipFill>
        <p:spPr>
          <a:xfrm>
            <a:off x="7646881" y="3542411"/>
            <a:ext cx="887193" cy="333186"/>
          </a:xfrm>
          <a:prstGeom prst="rect">
            <a:avLst/>
          </a:prstGeom>
          <a:noFill/>
          <a:ln>
            <a:noFill/>
          </a:ln>
        </p:spPr>
      </p:pic>
      <p:pic>
        <p:nvPicPr>
          <p:cNvPr id="510" name="Google Shape;510;p124"/>
          <p:cNvPicPr preferRelativeResize="0"/>
          <p:nvPr/>
        </p:nvPicPr>
        <p:blipFill rotWithShape="1">
          <a:blip r:embed="rId10">
            <a:alphaModFix/>
          </a:blip>
          <a:srcRect t="22126" b="23117"/>
          <a:stretch/>
        </p:blipFill>
        <p:spPr>
          <a:xfrm>
            <a:off x="760363" y="3448889"/>
            <a:ext cx="887200" cy="487094"/>
          </a:xfrm>
          <a:prstGeom prst="rect">
            <a:avLst/>
          </a:prstGeom>
          <a:noFill/>
          <a:ln>
            <a:noFill/>
          </a:ln>
        </p:spPr>
      </p:pic>
      <p:sp>
        <p:nvSpPr>
          <p:cNvPr id="511" name="Google Shape;511;p124"/>
          <p:cNvSpPr txBox="1"/>
          <p:nvPr/>
        </p:nvSpPr>
        <p:spPr>
          <a:xfrm>
            <a:off x="2526750" y="1989500"/>
            <a:ext cx="4090500" cy="93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002F54"/>
                </a:solidFill>
                <a:latin typeface="Helvetica Neue"/>
                <a:ea typeface="Helvetica Neue"/>
                <a:cs typeface="Helvetica Neue"/>
                <a:sym typeface="Helvetica Neue"/>
              </a:rPr>
              <a:t>Holistic Wellbeing</a:t>
            </a:r>
            <a:endParaRPr sz="2800" b="1">
              <a:solidFill>
                <a:srgbClr val="002F54"/>
              </a:solidFill>
              <a:latin typeface="Helvetica Neue"/>
              <a:ea typeface="Helvetica Neue"/>
              <a:cs typeface="Helvetica Neue"/>
              <a:sym typeface="Helvetica Neue"/>
            </a:endParaRPr>
          </a:p>
          <a:p>
            <a:pPr marL="0" lvl="0" indent="0" algn="ctr" rtl="0">
              <a:spcBef>
                <a:spcPts val="0"/>
              </a:spcBef>
              <a:spcAft>
                <a:spcPts val="0"/>
              </a:spcAft>
              <a:buNone/>
            </a:pPr>
            <a:r>
              <a:rPr lang="en" sz="1500" b="1">
                <a:solidFill>
                  <a:srgbClr val="002F54"/>
                </a:solidFill>
                <a:latin typeface="Helvetica Neue"/>
                <a:ea typeface="Helvetica Neue"/>
                <a:cs typeface="Helvetica Neue"/>
                <a:sym typeface="Helvetica Neue"/>
              </a:rPr>
              <a:t>Mental, Physical, Social, and Financial</a:t>
            </a:r>
            <a:endParaRPr sz="1500" b="1">
              <a:solidFill>
                <a:srgbClr val="002F54"/>
              </a:solidFill>
              <a:latin typeface="Helvetica Neue"/>
              <a:ea typeface="Helvetica Neue"/>
              <a:cs typeface="Helvetica Neue"/>
              <a:sym typeface="Helvetica Neue"/>
            </a:endParaRPr>
          </a:p>
        </p:txBody>
      </p:sp>
      <p:pic>
        <p:nvPicPr>
          <p:cNvPr id="512" name="Google Shape;512;p124"/>
          <p:cNvPicPr preferRelativeResize="0"/>
          <p:nvPr/>
        </p:nvPicPr>
        <p:blipFill>
          <a:blip r:embed="rId11">
            <a:alphaModFix/>
          </a:blip>
          <a:stretch>
            <a:fillRect/>
          </a:stretch>
        </p:blipFill>
        <p:spPr>
          <a:xfrm>
            <a:off x="1795566" y="814100"/>
            <a:ext cx="2402336" cy="487075"/>
          </a:xfrm>
          <a:prstGeom prst="rect">
            <a:avLst/>
          </a:prstGeom>
          <a:noFill/>
          <a:ln>
            <a:noFill/>
          </a:ln>
        </p:spPr>
      </p:pic>
      <p:cxnSp>
        <p:nvCxnSpPr>
          <p:cNvPr id="513" name="Google Shape;513;p124"/>
          <p:cNvCxnSpPr/>
          <p:nvPr/>
        </p:nvCxnSpPr>
        <p:spPr>
          <a:xfrm rot="10800000" flipH="1">
            <a:off x="4701084" y="887075"/>
            <a:ext cx="240000" cy="538800"/>
          </a:xfrm>
          <a:prstGeom prst="straightConnector1">
            <a:avLst/>
          </a:prstGeom>
          <a:noFill/>
          <a:ln w="38100" cap="flat" cmpd="sng">
            <a:solidFill>
              <a:srgbClr val="9DD974"/>
            </a:solidFill>
            <a:prstDash val="solid"/>
            <a:round/>
            <a:headEnd type="none" w="med" len="med"/>
            <a:tailEnd type="none" w="med" len="med"/>
          </a:ln>
        </p:spPr>
      </p:cxnSp>
      <p:pic>
        <p:nvPicPr>
          <p:cNvPr id="514" name="Google Shape;514;p124"/>
          <p:cNvPicPr preferRelativeResize="0"/>
          <p:nvPr/>
        </p:nvPicPr>
        <p:blipFill rotWithShape="1">
          <a:blip r:embed="rId12">
            <a:alphaModFix/>
          </a:blip>
          <a:srcRect b="22779"/>
          <a:stretch/>
        </p:blipFill>
        <p:spPr>
          <a:xfrm>
            <a:off x="5334750" y="276000"/>
            <a:ext cx="1294799" cy="15451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27"/>
        <p:cNvGrpSpPr/>
        <p:nvPr/>
      </p:nvGrpSpPr>
      <p:grpSpPr>
        <a:xfrm>
          <a:off x="0" y="0"/>
          <a:ext cx="0" cy="0"/>
          <a:chOff x="0" y="0"/>
          <a:chExt cx="0" cy="0"/>
        </a:xfrm>
      </p:grpSpPr>
      <p:sp>
        <p:nvSpPr>
          <p:cNvPr id="628" name="Google Shape;628;p133"/>
          <p:cNvSpPr/>
          <p:nvPr/>
        </p:nvSpPr>
        <p:spPr>
          <a:xfrm>
            <a:off x="3996950" y="-22775"/>
            <a:ext cx="5146800" cy="5166300"/>
          </a:xfrm>
          <a:prstGeom prst="rect">
            <a:avLst/>
          </a:prstGeom>
          <a:solidFill>
            <a:srgbClr val="2A7D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3"/>
          <p:cNvSpPr txBox="1"/>
          <p:nvPr/>
        </p:nvSpPr>
        <p:spPr>
          <a:xfrm>
            <a:off x="5249550" y="1475100"/>
            <a:ext cx="3200100" cy="2123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 sz="2000" b="1">
                <a:solidFill>
                  <a:srgbClr val="FFFFFF"/>
                </a:solidFill>
                <a:latin typeface="Helvetica Neue"/>
                <a:ea typeface="Helvetica Neue"/>
                <a:cs typeface="Helvetica Neue"/>
                <a:sym typeface="Helvetica Neue"/>
              </a:rPr>
              <a:t>Health Plan Employees</a:t>
            </a:r>
            <a:endParaRPr sz="2000" b="1">
              <a:solidFill>
                <a:srgbClr val="FFFFFF"/>
              </a:solidFill>
              <a:latin typeface="Helvetica Neue"/>
              <a:ea typeface="Helvetica Neue"/>
              <a:cs typeface="Helvetica Neue"/>
              <a:sym typeface="Helvetica Neue"/>
            </a:endParaRPr>
          </a:p>
          <a:p>
            <a:pPr marL="0" lvl="0" indent="0" algn="l" rtl="0">
              <a:lnSpc>
                <a:spcPct val="115000"/>
              </a:lnSpc>
              <a:spcBef>
                <a:spcPts val="1800"/>
              </a:spcBef>
              <a:spcAft>
                <a:spcPts val="0"/>
              </a:spcAft>
              <a:buNone/>
            </a:pPr>
            <a:r>
              <a:rPr lang="en" sz="2000" b="1">
                <a:solidFill>
                  <a:srgbClr val="FFFFFF"/>
                </a:solidFill>
                <a:latin typeface="Helvetica Neue"/>
                <a:ea typeface="Helvetica Neue"/>
                <a:cs typeface="Helvetica Neue"/>
                <a:sym typeface="Helvetica Neue"/>
              </a:rPr>
              <a:t>Health Plan Spouses</a:t>
            </a:r>
            <a:endParaRPr sz="2000" b="1">
              <a:solidFill>
                <a:srgbClr val="FFFFFF"/>
              </a:solidFill>
              <a:latin typeface="Helvetica Neue"/>
              <a:ea typeface="Helvetica Neue"/>
              <a:cs typeface="Helvetica Neue"/>
              <a:sym typeface="Helvetica Neue"/>
            </a:endParaRPr>
          </a:p>
          <a:p>
            <a:pPr marL="0" lvl="0" indent="0" algn="l" rtl="0">
              <a:lnSpc>
                <a:spcPct val="115000"/>
              </a:lnSpc>
              <a:spcBef>
                <a:spcPts val="1800"/>
              </a:spcBef>
              <a:spcAft>
                <a:spcPts val="0"/>
              </a:spcAft>
              <a:buNone/>
            </a:pPr>
            <a:r>
              <a:rPr lang="en" sz="2000" b="1">
                <a:solidFill>
                  <a:srgbClr val="FFFFFF"/>
                </a:solidFill>
                <a:latin typeface="Helvetica Neue"/>
                <a:ea typeface="Helvetica Neue"/>
                <a:cs typeface="Helvetica Neue"/>
                <a:sym typeface="Helvetica Neue"/>
              </a:rPr>
              <a:t>Health Plan Dependents </a:t>
            </a:r>
            <a:br>
              <a:rPr lang="en" sz="2000" b="1">
                <a:solidFill>
                  <a:srgbClr val="FFFFFF"/>
                </a:solidFill>
                <a:latin typeface="Helvetica Neue"/>
                <a:ea typeface="Helvetica Neue"/>
                <a:cs typeface="Helvetica Neue"/>
                <a:sym typeface="Helvetica Neue"/>
              </a:rPr>
            </a:br>
            <a:r>
              <a:rPr lang="en" sz="2000" b="1">
                <a:solidFill>
                  <a:srgbClr val="FFFFFF"/>
                </a:solidFill>
                <a:latin typeface="Helvetica Neue"/>
                <a:ea typeface="Helvetica Neue"/>
                <a:cs typeface="Helvetica Neue"/>
                <a:sym typeface="Helvetica Neue"/>
              </a:rPr>
              <a:t>(+18 years old)</a:t>
            </a:r>
            <a:endParaRPr sz="2000" b="1">
              <a:solidFill>
                <a:srgbClr val="FFFFFF"/>
              </a:solidFill>
              <a:latin typeface="Helvetica Neue"/>
              <a:ea typeface="Helvetica Neue"/>
              <a:cs typeface="Helvetica Neue"/>
              <a:sym typeface="Helvetica Neue"/>
            </a:endParaRPr>
          </a:p>
          <a:p>
            <a:pPr marL="0" lvl="0" indent="0" algn="l" rtl="0">
              <a:lnSpc>
                <a:spcPct val="115000"/>
              </a:lnSpc>
              <a:spcBef>
                <a:spcPts val="1800"/>
              </a:spcBef>
              <a:spcAft>
                <a:spcPts val="0"/>
              </a:spcAft>
              <a:buNone/>
            </a:pPr>
            <a:endParaRPr sz="1900" b="1">
              <a:solidFill>
                <a:srgbClr val="FFFFFF"/>
              </a:solidFill>
              <a:latin typeface="Helvetica Neue"/>
              <a:ea typeface="Helvetica Neue"/>
              <a:cs typeface="Helvetica Neue"/>
              <a:sym typeface="Helvetica Neue"/>
            </a:endParaRPr>
          </a:p>
        </p:txBody>
      </p:sp>
      <p:sp>
        <p:nvSpPr>
          <p:cNvPr id="630" name="Google Shape;630;p133"/>
          <p:cNvSpPr txBox="1"/>
          <p:nvPr/>
        </p:nvSpPr>
        <p:spPr>
          <a:xfrm>
            <a:off x="463100" y="1719475"/>
            <a:ext cx="3454200" cy="187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a:solidFill>
                  <a:srgbClr val="323E48"/>
                </a:solidFill>
                <a:latin typeface="Helvetica Neue"/>
                <a:ea typeface="Helvetica Neue"/>
                <a:cs typeface="Helvetica Neue"/>
                <a:sym typeface="Helvetica Neue"/>
              </a:rPr>
              <a:t>Who can </a:t>
            </a:r>
            <a:endParaRPr sz="2800" b="1">
              <a:solidFill>
                <a:srgbClr val="323E48"/>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800"/>
              <a:buFont typeface="Arial"/>
              <a:buNone/>
            </a:pPr>
            <a:r>
              <a:rPr lang="en" sz="2800" b="1">
                <a:solidFill>
                  <a:srgbClr val="323E48"/>
                </a:solidFill>
                <a:latin typeface="Helvetica Neue"/>
                <a:ea typeface="Helvetica Neue"/>
                <a:cs typeface="Helvetica Neue"/>
                <a:sym typeface="Helvetica Neue"/>
              </a:rPr>
              <a:t>participate? </a:t>
            </a:r>
            <a:endParaRPr sz="2800" b="1" i="0" u="none" strike="noStrike" cap="none">
              <a:solidFill>
                <a:srgbClr val="323E48"/>
              </a:solidFill>
              <a:latin typeface="Helvetica Neue"/>
              <a:ea typeface="Helvetica Neue"/>
              <a:cs typeface="Helvetica Neue"/>
              <a:sym typeface="Helvetica Neue"/>
            </a:endParaRPr>
          </a:p>
        </p:txBody>
      </p:sp>
      <p:pic>
        <p:nvPicPr>
          <p:cNvPr id="631" name="Google Shape;631;p133"/>
          <p:cNvPicPr preferRelativeResize="0"/>
          <p:nvPr/>
        </p:nvPicPr>
        <p:blipFill>
          <a:blip r:embed="rId3">
            <a:alphaModFix/>
          </a:blip>
          <a:stretch>
            <a:fillRect/>
          </a:stretch>
        </p:blipFill>
        <p:spPr>
          <a:xfrm>
            <a:off x="4689175" y="1564425"/>
            <a:ext cx="338325" cy="292200"/>
          </a:xfrm>
          <a:prstGeom prst="rect">
            <a:avLst/>
          </a:prstGeom>
          <a:noFill/>
          <a:ln>
            <a:noFill/>
          </a:ln>
        </p:spPr>
      </p:pic>
      <p:pic>
        <p:nvPicPr>
          <p:cNvPr id="632" name="Google Shape;632;p133"/>
          <p:cNvPicPr preferRelativeResize="0"/>
          <p:nvPr/>
        </p:nvPicPr>
        <p:blipFill>
          <a:blip r:embed="rId3">
            <a:alphaModFix/>
          </a:blip>
          <a:stretch>
            <a:fillRect/>
          </a:stretch>
        </p:blipFill>
        <p:spPr>
          <a:xfrm>
            <a:off x="4689175" y="2155225"/>
            <a:ext cx="338325" cy="292200"/>
          </a:xfrm>
          <a:prstGeom prst="rect">
            <a:avLst/>
          </a:prstGeom>
          <a:noFill/>
          <a:ln>
            <a:noFill/>
          </a:ln>
        </p:spPr>
      </p:pic>
      <p:pic>
        <p:nvPicPr>
          <p:cNvPr id="633" name="Google Shape;633;p133"/>
          <p:cNvPicPr preferRelativeResize="0"/>
          <p:nvPr/>
        </p:nvPicPr>
        <p:blipFill>
          <a:blip r:embed="rId3">
            <a:alphaModFix/>
          </a:blip>
          <a:stretch>
            <a:fillRect/>
          </a:stretch>
        </p:blipFill>
        <p:spPr>
          <a:xfrm>
            <a:off x="4689175" y="2746025"/>
            <a:ext cx="338325" cy="292200"/>
          </a:xfrm>
          <a:prstGeom prst="rect">
            <a:avLst/>
          </a:prstGeom>
          <a:noFill/>
          <a:ln>
            <a:noFill/>
          </a:ln>
        </p:spPr>
      </p:pic>
      <p:pic>
        <p:nvPicPr>
          <p:cNvPr id="634" name="Google Shape;634;p133"/>
          <p:cNvPicPr preferRelativeResize="0"/>
          <p:nvPr/>
        </p:nvPicPr>
        <p:blipFill>
          <a:blip r:embed="rId4">
            <a:alphaModFix/>
          </a:blip>
          <a:stretch>
            <a:fillRect/>
          </a:stretch>
        </p:blipFill>
        <p:spPr>
          <a:xfrm>
            <a:off x="8735201" y="4846650"/>
            <a:ext cx="249427" cy="1735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38"/>
        <p:cNvGrpSpPr/>
        <p:nvPr/>
      </p:nvGrpSpPr>
      <p:grpSpPr>
        <a:xfrm>
          <a:off x="0" y="0"/>
          <a:ext cx="0" cy="0"/>
          <a:chOff x="0" y="0"/>
          <a:chExt cx="0" cy="0"/>
        </a:xfrm>
      </p:grpSpPr>
      <p:sp>
        <p:nvSpPr>
          <p:cNvPr id="639" name="Google Shape;639;p134"/>
          <p:cNvSpPr txBox="1">
            <a:spLocks noGrp="1"/>
          </p:cNvSpPr>
          <p:nvPr>
            <p:ph type="body" idx="1"/>
          </p:nvPr>
        </p:nvSpPr>
        <p:spPr>
          <a:xfrm>
            <a:off x="5045925" y="1605250"/>
            <a:ext cx="3609900" cy="2689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rgbClr val="323E48"/>
              </a:solidFill>
              <a:latin typeface="Helvetica Neue"/>
              <a:ea typeface="Helvetica Neue"/>
              <a:cs typeface="Helvetica Neue"/>
              <a:sym typeface="Helvetica Neue"/>
            </a:endParaRPr>
          </a:p>
          <a:p>
            <a:pPr marL="228600" lvl="0" indent="-228600" algn="l" rtl="0">
              <a:spcBef>
                <a:spcPts val="800"/>
              </a:spcBef>
              <a:spcAft>
                <a:spcPts val="0"/>
              </a:spcAft>
              <a:buClr>
                <a:srgbClr val="323E48"/>
              </a:buClr>
              <a:buSzPts val="1800"/>
              <a:buFont typeface="Helvetica Neue"/>
              <a:buChar char="❏"/>
            </a:pPr>
            <a:r>
              <a:rPr lang="en" b="1">
                <a:solidFill>
                  <a:srgbClr val="323E48"/>
                </a:solidFill>
                <a:latin typeface="Helvetica Neue"/>
                <a:ea typeface="Helvetica Neue"/>
                <a:cs typeface="Helvetica Neue"/>
                <a:sym typeface="Helvetica Neue"/>
              </a:rPr>
              <a:t>Leadership Advocacy</a:t>
            </a:r>
            <a:endParaRPr b="1">
              <a:solidFill>
                <a:srgbClr val="323E48"/>
              </a:solidFill>
              <a:latin typeface="Helvetica Neue"/>
              <a:ea typeface="Helvetica Neue"/>
              <a:cs typeface="Helvetica Neue"/>
              <a:sym typeface="Helvetica Neue"/>
            </a:endParaRPr>
          </a:p>
          <a:p>
            <a:pPr marL="228600" lvl="0" indent="-228600" algn="l" rtl="0">
              <a:spcBef>
                <a:spcPts val="800"/>
              </a:spcBef>
              <a:spcAft>
                <a:spcPts val="0"/>
              </a:spcAft>
              <a:buClr>
                <a:srgbClr val="323E48"/>
              </a:buClr>
              <a:buSzPts val="1800"/>
              <a:buFont typeface="Helvetica Neue"/>
              <a:buChar char="❏"/>
            </a:pPr>
            <a:r>
              <a:rPr lang="en" b="1">
                <a:solidFill>
                  <a:srgbClr val="323E48"/>
                </a:solidFill>
                <a:latin typeface="Helvetica Neue"/>
                <a:ea typeface="Helvetica Neue"/>
                <a:cs typeface="Helvetica Neue"/>
                <a:sym typeface="Helvetica Neue"/>
              </a:rPr>
              <a:t>Peer-level Champions</a:t>
            </a:r>
            <a:endParaRPr b="1">
              <a:solidFill>
                <a:srgbClr val="323E48"/>
              </a:solidFill>
              <a:latin typeface="Helvetica Neue"/>
              <a:ea typeface="Helvetica Neue"/>
              <a:cs typeface="Helvetica Neue"/>
              <a:sym typeface="Helvetica Neue"/>
            </a:endParaRPr>
          </a:p>
          <a:p>
            <a:pPr marL="228600" lvl="0" indent="-228600" algn="l" rtl="0">
              <a:spcBef>
                <a:spcPts val="800"/>
              </a:spcBef>
              <a:spcAft>
                <a:spcPts val="0"/>
              </a:spcAft>
              <a:buClr>
                <a:srgbClr val="323E48"/>
              </a:buClr>
              <a:buSzPts val="1800"/>
              <a:buFont typeface="Helvetica Neue"/>
              <a:buChar char="❏"/>
            </a:pPr>
            <a:r>
              <a:rPr lang="en" b="1">
                <a:solidFill>
                  <a:srgbClr val="323E48"/>
                </a:solidFill>
                <a:latin typeface="Helvetica Neue"/>
                <a:ea typeface="Helvetica Neue"/>
                <a:cs typeface="Helvetica Neue"/>
                <a:sym typeface="Helvetica Neue"/>
              </a:rPr>
              <a:t>Coordinated Launch</a:t>
            </a:r>
            <a:endParaRPr>
              <a:solidFill>
                <a:srgbClr val="323E48"/>
              </a:solidFill>
              <a:latin typeface="Helvetica Neue"/>
              <a:ea typeface="Helvetica Neue"/>
              <a:cs typeface="Helvetica Neue"/>
              <a:sym typeface="Helvetica Neue"/>
            </a:endParaRPr>
          </a:p>
        </p:txBody>
      </p:sp>
      <p:sp>
        <p:nvSpPr>
          <p:cNvPr id="640" name="Google Shape;640;p134"/>
          <p:cNvSpPr txBox="1">
            <a:spLocks noGrp="1"/>
          </p:cNvSpPr>
          <p:nvPr>
            <p:ph type="title"/>
          </p:nvPr>
        </p:nvSpPr>
        <p:spPr>
          <a:xfrm>
            <a:off x="463100" y="459375"/>
            <a:ext cx="3812700" cy="921900"/>
          </a:xfrm>
          <a:prstGeom prst="rect">
            <a:avLst/>
          </a:prstGeom>
          <a:noFill/>
          <a:ln>
            <a:noFill/>
          </a:ln>
        </p:spPr>
        <p:txBody>
          <a:bodyPr spcFirstLastPara="1" wrap="square" lIns="91425" tIns="91425" rIns="91425" bIns="91425" anchor="t" anchorCtr="0">
            <a:noAutofit/>
          </a:bodyPr>
          <a:lstStyle/>
          <a:p>
            <a:pPr marL="0" lvl="0" indent="0" algn="l" rtl="0">
              <a:spcBef>
                <a:spcPts val="800"/>
              </a:spcBef>
              <a:spcAft>
                <a:spcPts val="0"/>
              </a:spcAft>
              <a:buSzPts val="1100"/>
              <a:buNone/>
            </a:pPr>
            <a:r>
              <a:rPr lang="en" b="1">
                <a:solidFill>
                  <a:srgbClr val="323E48"/>
                </a:solidFill>
                <a:latin typeface="Helvetica Neue"/>
                <a:ea typeface="Helvetica Neue"/>
                <a:cs typeface="Helvetica Neue"/>
                <a:sym typeface="Helvetica Neue"/>
              </a:rPr>
              <a:t>Three Best Practices for Success</a:t>
            </a:r>
            <a:endParaRPr b="1">
              <a:solidFill>
                <a:srgbClr val="323E48"/>
              </a:solidFill>
              <a:latin typeface="Helvetica Neue"/>
              <a:ea typeface="Helvetica Neue"/>
              <a:cs typeface="Helvetica Neue"/>
              <a:sym typeface="Helvetica Neue"/>
            </a:endParaRPr>
          </a:p>
        </p:txBody>
      </p:sp>
      <p:sp>
        <p:nvSpPr>
          <p:cNvPr id="641" name="Google Shape;641;p134"/>
          <p:cNvSpPr txBox="1">
            <a:spLocks noGrp="1"/>
          </p:cNvSpPr>
          <p:nvPr>
            <p:ph type="body" idx="1"/>
          </p:nvPr>
        </p:nvSpPr>
        <p:spPr>
          <a:xfrm>
            <a:off x="463100" y="1813025"/>
            <a:ext cx="3499500" cy="249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323E48"/>
                </a:solidFill>
                <a:latin typeface="Helvetica Neue"/>
                <a:ea typeface="Helvetica Neue"/>
                <a:cs typeface="Helvetica Neue"/>
                <a:sym typeface="Helvetica Neue"/>
              </a:rPr>
              <a:t>We’ve developed a personalized experience and proven strategy that yields our industry-leading engagement.</a:t>
            </a:r>
            <a:endParaRPr sz="1400">
              <a:solidFill>
                <a:srgbClr val="323E48"/>
              </a:solidFill>
              <a:latin typeface="Helvetica Neue"/>
              <a:ea typeface="Helvetica Neue"/>
              <a:cs typeface="Helvetica Neue"/>
              <a:sym typeface="Helvetica Neue"/>
            </a:endParaRPr>
          </a:p>
          <a:p>
            <a:pPr marL="0" lvl="0" indent="0" algn="l" rtl="0">
              <a:spcBef>
                <a:spcPts val="0"/>
              </a:spcBef>
              <a:spcAft>
                <a:spcPts val="0"/>
              </a:spcAft>
              <a:buNone/>
            </a:pPr>
            <a:endParaRPr sz="1400">
              <a:solidFill>
                <a:srgbClr val="323E48"/>
              </a:solidFill>
              <a:latin typeface="Helvetica Neue"/>
              <a:ea typeface="Helvetica Neue"/>
              <a:cs typeface="Helvetica Neue"/>
              <a:sym typeface="Helvetica Neue"/>
            </a:endParaRPr>
          </a:p>
          <a:p>
            <a:pPr marL="0" lvl="0" indent="0" algn="l" rtl="0">
              <a:spcBef>
                <a:spcPts val="0"/>
              </a:spcBef>
              <a:spcAft>
                <a:spcPts val="0"/>
              </a:spcAft>
              <a:buNone/>
            </a:pPr>
            <a:r>
              <a:rPr lang="en" sz="1400" b="1">
                <a:solidFill>
                  <a:srgbClr val="323E48"/>
                </a:solidFill>
                <a:latin typeface="Helvetica Neue"/>
                <a:ea typeface="Helvetica Neue"/>
                <a:cs typeface="Helvetica Neue"/>
                <a:sym typeface="Helvetica Neue"/>
              </a:rPr>
              <a:t>But, your people trust you first.</a:t>
            </a:r>
            <a:r>
              <a:rPr lang="en" sz="1400">
                <a:solidFill>
                  <a:srgbClr val="323E48"/>
                </a:solidFill>
                <a:latin typeface="Helvetica Neue"/>
                <a:ea typeface="Helvetica Neue"/>
                <a:cs typeface="Helvetica Neue"/>
                <a:sym typeface="Helvetica Neue"/>
              </a:rPr>
              <a:t> </a:t>
            </a:r>
            <a:endParaRPr sz="1400">
              <a:solidFill>
                <a:srgbClr val="323E48"/>
              </a:solidFill>
              <a:latin typeface="Helvetica Neue"/>
              <a:ea typeface="Helvetica Neue"/>
              <a:cs typeface="Helvetica Neue"/>
              <a:sym typeface="Helvetica Neue"/>
            </a:endParaRPr>
          </a:p>
          <a:p>
            <a:pPr marL="0" lvl="0" indent="0" algn="l" rtl="0">
              <a:spcBef>
                <a:spcPts val="0"/>
              </a:spcBef>
              <a:spcAft>
                <a:spcPts val="0"/>
              </a:spcAft>
              <a:buNone/>
            </a:pPr>
            <a:r>
              <a:rPr lang="en" sz="1400">
                <a:solidFill>
                  <a:srgbClr val="323E48"/>
                </a:solidFill>
                <a:latin typeface="Helvetica Neue"/>
                <a:ea typeface="Helvetica Neue"/>
                <a:cs typeface="Helvetica Neue"/>
                <a:sym typeface="Helvetica Neue"/>
              </a:rPr>
              <a:t>Follow our short list of best practices to engage your organization and create a culture of health.</a:t>
            </a:r>
            <a:endParaRPr sz="1400">
              <a:solidFill>
                <a:srgbClr val="323E48"/>
              </a:solidFill>
              <a:latin typeface="Helvetica Neue"/>
              <a:ea typeface="Helvetica Neue"/>
              <a:cs typeface="Helvetica Neue"/>
              <a:sym typeface="Helvetica Neue"/>
            </a:endParaRPr>
          </a:p>
          <a:p>
            <a:pPr marL="0" lvl="0" indent="0" algn="l" rtl="0">
              <a:spcBef>
                <a:spcPts val="0"/>
              </a:spcBef>
              <a:spcAft>
                <a:spcPts val="0"/>
              </a:spcAft>
              <a:buNone/>
            </a:pPr>
            <a:endParaRPr sz="1400">
              <a:solidFill>
                <a:srgbClr val="323E48"/>
              </a:solidFill>
              <a:latin typeface="Helvetica Neue"/>
              <a:ea typeface="Helvetica Neue"/>
              <a:cs typeface="Helvetica Neue"/>
              <a:sym typeface="Helvetica Neue"/>
            </a:endParaRPr>
          </a:p>
          <a:p>
            <a:pPr marL="0" lvl="0" indent="0" algn="l" rtl="0">
              <a:spcBef>
                <a:spcPts val="0"/>
              </a:spcBef>
              <a:spcAft>
                <a:spcPts val="0"/>
              </a:spcAft>
              <a:buNone/>
            </a:pPr>
            <a:endParaRPr sz="1400">
              <a:solidFill>
                <a:srgbClr val="323E48"/>
              </a:solidFill>
              <a:latin typeface="Helvetica Neue"/>
              <a:ea typeface="Helvetica Neue"/>
              <a:cs typeface="Helvetica Neue"/>
              <a:sym typeface="Helvetica Neue"/>
            </a:endParaRPr>
          </a:p>
        </p:txBody>
      </p:sp>
      <p:sp>
        <p:nvSpPr>
          <p:cNvPr id="642" name="Google Shape;642;p134"/>
          <p:cNvSpPr/>
          <p:nvPr/>
        </p:nvSpPr>
        <p:spPr>
          <a:xfrm>
            <a:off x="2451450" y="4825417"/>
            <a:ext cx="4241100" cy="21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200"/>
              <a:buFont typeface="Open Sans"/>
              <a:buNone/>
            </a:pPr>
            <a:r>
              <a:rPr lang="en" sz="800" i="0" u="none" strike="noStrike" cap="none">
                <a:solidFill>
                  <a:srgbClr val="595959"/>
                </a:solidFill>
                <a:latin typeface="Helvetica Neue"/>
                <a:ea typeface="Helvetica Neue"/>
                <a:cs typeface="Helvetica Neue"/>
                <a:sym typeface="Helvetica Neue"/>
              </a:rPr>
              <a:t>©20</a:t>
            </a:r>
            <a:r>
              <a:rPr lang="en" sz="800">
                <a:solidFill>
                  <a:srgbClr val="595959"/>
                </a:solidFill>
                <a:latin typeface="Helvetica Neue"/>
                <a:ea typeface="Helvetica Neue"/>
                <a:cs typeface="Helvetica Neue"/>
                <a:sym typeface="Helvetica Neue"/>
              </a:rPr>
              <a:t>22 </a:t>
            </a:r>
            <a:r>
              <a:rPr lang="en" sz="800" i="0" u="none" strike="noStrike" cap="none">
                <a:solidFill>
                  <a:srgbClr val="595959"/>
                </a:solidFill>
                <a:latin typeface="Helvetica Neue"/>
                <a:ea typeface="Helvetica Neue"/>
                <a:cs typeface="Helvetica Neue"/>
                <a:sym typeface="Helvetica Neue"/>
              </a:rPr>
              <a:t>Wellview</a:t>
            </a:r>
            <a:r>
              <a:rPr lang="en" sz="800">
                <a:solidFill>
                  <a:srgbClr val="595959"/>
                </a:solidFill>
                <a:latin typeface="Helvetica Neue"/>
                <a:ea typeface="Helvetica Neue"/>
                <a:cs typeface="Helvetica Neue"/>
                <a:sym typeface="Helvetica Neue"/>
              </a:rPr>
              <a:t>, </a:t>
            </a:r>
            <a:r>
              <a:rPr lang="en" sz="800" i="0" u="none" strike="noStrike" cap="none">
                <a:solidFill>
                  <a:srgbClr val="595959"/>
                </a:solidFill>
                <a:latin typeface="Helvetica Neue"/>
                <a:ea typeface="Helvetica Neue"/>
                <a:cs typeface="Helvetica Neue"/>
                <a:sym typeface="Helvetica Neue"/>
              </a:rPr>
              <a:t> Inc. – Confidential and Proprietary</a:t>
            </a:r>
            <a:r>
              <a:rPr lang="en" sz="800">
                <a:solidFill>
                  <a:srgbClr val="595959"/>
                </a:solidFill>
                <a:latin typeface="Helvetica Neue"/>
                <a:ea typeface="Helvetica Neue"/>
                <a:cs typeface="Helvetica Neue"/>
                <a:sym typeface="Helvetica Neue"/>
              </a:rPr>
              <a:t> – </a:t>
            </a:r>
            <a:r>
              <a:rPr lang="en" sz="800" i="0" u="none" strike="noStrike" cap="none">
                <a:solidFill>
                  <a:srgbClr val="595959"/>
                </a:solidFill>
                <a:latin typeface="Helvetica Neue"/>
                <a:ea typeface="Helvetica Neue"/>
                <a:cs typeface="Helvetica Neue"/>
                <a:sym typeface="Helvetica Neue"/>
              </a:rPr>
              <a:t>Do </a:t>
            </a:r>
            <a:r>
              <a:rPr lang="en" sz="800">
                <a:solidFill>
                  <a:srgbClr val="595959"/>
                </a:solidFill>
                <a:latin typeface="Helvetica Neue"/>
                <a:ea typeface="Helvetica Neue"/>
                <a:cs typeface="Helvetica Neue"/>
                <a:sym typeface="Helvetica Neue"/>
              </a:rPr>
              <a:t>Not Distribute</a:t>
            </a:r>
            <a:endParaRPr>
              <a:solidFill>
                <a:srgbClr val="595959"/>
              </a:solidFill>
              <a:latin typeface="Helvetica Neue"/>
              <a:ea typeface="Helvetica Neue"/>
              <a:cs typeface="Helvetica Neue"/>
              <a:sym typeface="Helvetica Neue"/>
            </a:endParaRPr>
          </a:p>
        </p:txBody>
      </p:sp>
      <p:pic>
        <p:nvPicPr>
          <p:cNvPr id="643" name="Google Shape;643;p134"/>
          <p:cNvPicPr preferRelativeResize="0"/>
          <p:nvPr/>
        </p:nvPicPr>
        <p:blipFill>
          <a:blip r:embed="rId3">
            <a:alphaModFix/>
          </a:blip>
          <a:stretch>
            <a:fillRect/>
          </a:stretch>
        </p:blipFill>
        <p:spPr>
          <a:xfrm>
            <a:off x="8735201" y="4846650"/>
            <a:ext cx="249427" cy="1735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47"/>
        <p:cNvGrpSpPr/>
        <p:nvPr/>
      </p:nvGrpSpPr>
      <p:grpSpPr>
        <a:xfrm>
          <a:off x="0" y="0"/>
          <a:ext cx="0" cy="0"/>
          <a:chOff x="0" y="0"/>
          <a:chExt cx="0" cy="0"/>
        </a:xfrm>
      </p:grpSpPr>
      <p:cxnSp>
        <p:nvCxnSpPr>
          <p:cNvPr id="648" name="Google Shape;648;p135"/>
          <p:cNvCxnSpPr/>
          <p:nvPr/>
        </p:nvCxnSpPr>
        <p:spPr>
          <a:xfrm>
            <a:off x="815300" y="3002500"/>
            <a:ext cx="8418600" cy="0"/>
          </a:xfrm>
          <a:prstGeom prst="straightConnector1">
            <a:avLst/>
          </a:prstGeom>
          <a:noFill/>
          <a:ln w="19050" cap="flat" cmpd="sng">
            <a:solidFill>
              <a:srgbClr val="888888"/>
            </a:solidFill>
            <a:prstDash val="solid"/>
            <a:round/>
            <a:headEnd type="none" w="med" len="med"/>
            <a:tailEnd type="none" w="med" len="med"/>
          </a:ln>
        </p:spPr>
      </p:cxnSp>
      <p:grpSp>
        <p:nvGrpSpPr>
          <p:cNvPr id="649" name="Google Shape;649;p135"/>
          <p:cNvGrpSpPr/>
          <p:nvPr/>
        </p:nvGrpSpPr>
        <p:grpSpPr>
          <a:xfrm>
            <a:off x="581817" y="2789159"/>
            <a:ext cx="427050" cy="870525"/>
            <a:chOff x="877356" y="3414079"/>
            <a:chExt cx="569400" cy="1160700"/>
          </a:xfrm>
        </p:grpSpPr>
        <p:sp>
          <p:nvSpPr>
            <p:cNvPr id="650" name="Google Shape;650;p135"/>
            <p:cNvSpPr/>
            <p:nvPr/>
          </p:nvSpPr>
          <p:spPr>
            <a:xfrm>
              <a:off x="877356" y="3414079"/>
              <a:ext cx="569400" cy="1160700"/>
            </a:xfrm>
            <a:prstGeom prst="roundRect">
              <a:avLst>
                <a:gd name="adj" fmla="val 50000"/>
              </a:avLst>
            </a:prstGeom>
            <a:solidFill>
              <a:srgbClr val="009D4F"/>
            </a:solidFill>
            <a:ln>
              <a:noFill/>
            </a:ln>
          </p:spPr>
          <p:txBody>
            <a:bodyPr spcFirstLastPara="1" wrap="square" lIns="38100" tIns="0" rIns="38100" bIns="0" anchor="ctr" anchorCtr="0">
              <a:noAutofit/>
            </a:bodyPr>
            <a:lstStyle/>
            <a:p>
              <a:pPr marL="0" marR="0" lvl="0" indent="0" algn="ctr" rtl="0">
                <a:spcBef>
                  <a:spcPts val="0"/>
                </a:spcBef>
                <a:spcAft>
                  <a:spcPts val="0"/>
                </a:spcAft>
                <a:buNone/>
              </a:pPr>
              <a:endParaRPr sz="700" b="1" i="0" u="none" strike="noStrike" cap="none">
                <a:solidFill>
                  <a:schemeClr val="lt1"/>
                </a:solidFill>
                <a:latin typeface="Century Gothic"/>
                <a:ea typeface="Century Gothic"/>
                <a:cs typeface="Century Gothic"/>
                <a:sym typeface="Century Gothic"/>
              </a:endParaRPr>
            </a:p>
          </p:txBody>
        </p:sp>
        <p:sp>
          <p:nvSpPr>
            <p:cNvPr id="651" name="Google Shape;651;p135"/>
            <p:cNvSpPr txBox="1"/>
            <p:nvPr/>
          </p:nvSpPr>
          <p:spPr>
            <a:xfrm rot="-5400000">
              <a:off x="780433" y="3994267"/>
              <a:ext cx="763200" cy="261600"/>
            </a:xfrm>
            <a:prstGeom prst="rect">
              <a:avLst/>
            </a:prstGeom>
            <a:solidFill>
              <a:srgbClr val="009D4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1" i="0" u="none" strike="noStrike" cap="none">
                  <a:solidFill>
                    <a:schemeClr val="lt1"/>
                  </a:solidFill>
                  <a:latin typeface="Helvetica Neue"/>
                  <a:ea typeface="Helvetica Neue"/>
                  <a:cs typeface="Helvetica Neue"/>
                  <a:sym typeface="Helvetica Neue"/>
                </a:rPr>
                <a:t>STEP 1</a:t>
              </a:r>
              <a:endParaRPr sz="1100" b="1">
                <a:latin typeface="Helvetica Neue"/>
                <a:ea typeface="Helvetica Neue"/>
                <a:cs typeface="Helvetica Neue"/>
                <a:sym typeface="Helvetica Neue"/>
              </a:endParaRPr>
            </a:p>
          </p:txBody>
        </p:sp>
      </p:grpSp>
      <p:grpSp>
        <p:nvGrpSpPr>
          <p:cNvPr id="652" name="Google Shape;652;p135"/>
          <p:cNvGrpSpPr/>
          <p:nvPr/>
        </p:nvGrpSpPr>
        <p:grpSpPr>
          <a:xfrm>
            <a:off x="1793659" y="2340445"/>
            <a:ext cx="427050" cy="870525"/>
            <a:chOff x="2287445" y="3041426"/>
            <a:chExt cx="569400" cy="1160700"/>
          </a:xfrm>
        </p:grpSpPr>
        <p:sp>
          <p:nvSpPr>
            <p:cNvPr id="653" name="Google Shape;653;p135"/>
            <p:cNvSpPr/>
            <p:nvPr/>
          </p:nvSpPr>
          <p:spPr>
            <a:xfrm rot="10800000" flipH="1">
              <a:off x="2287445" y="3041426"/>
              <a:ext cx="569400" cy="1160700"/>
            </a:xfrm>
            <a:prstGeom prst="roundRect">
              <a:avLst>
                <a:gd name="adj" fmla="val 50000"/>
              </a:avLst>
            </a:prstGeom>
            <a:solidFill>
              <a:srgbClr val="009D4F"/>
            </a:solidFill>
            <a:ln>
              <a:noFill/>
            </a:ln>
          </p:spPr>
          <p:txBody>
            <a:bodyPr spcFirstLastPara="1" wrap="square" lIns="38100" tIns="38100" rIns="38100" bIns="38100" anchor="ctr" anchorCtr="0">
              <a:noAutofit/>
            </a:bodyPr>
            <a:lstStyle/>
            <a:p>
              <a:pPr marL="0" marR="0" lvl="0" indent="0" algn="ctr" rtl="0">
                <a:spcBef>
                  <a:spcPts val="0"/>
                </a:spcBef>
                <a:spcAft>
                  <a:spcPts val="0"/>
                </a:spcAft>
                <a:buNone/>
              </a:pPr>
              <a:endParaRPr sz="2400">
                <a:solidFill>
                  <a:srgbClr val="FFFFFF"/>
                </a:solidFill>
                <a:latin typeface="Helvetica Neue Light"/>
                <a:ea typeface="Helvetica Neue Light"/>
                <a:cs typeface="Helvetica Neue Light"/>
                <a:sym typeface="Helvetica Neue Light"/>
              </a:endParaRPr>
            </a:p>
          </p:txBody>
        </p:sp>
        <p:sp>
          <p:nvSpPr>
            <p:cNvPr id="654" name="Google Shape;654;p135"/>
            <p:cNvSpPr txBox="1"/>
            <p:nvPr/>
          </p:nvSpPr>
          <p:spPr>
            <a:xfrm rot="-5400000">
              <a:off x="2229833" y="3337667"/>
              <a:ext cx="684600" cy="261600"/>
            </a:xfrm>
            <a:prstGeom prst="rect">
              <a:avLst/>
            </a:prstGeom>
            <a:solidFill>
              <a:srgbClr val="009D4F"/>
            </a:solid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800" b="1">
                  <a:solidFill>
                    <a:schemeClr val="lt1"/>
                  </a:solidFill>
                  <a:latin typeface="Helvetica Neue"/>
                  <a:ea typeface="Helvetica Neue"/>
                  <a:cs typeface="Helvetica Neue"/>
                  <a:sym typeface="Helvetica Neue"/>
                </a:rPr>
                <a:t>STEP 2</a:t>
              </a:r>
              <a:endParaRPr sz="1100" b="1">
                <a:latin typeface="Helvetica Neue"/>
                <a:ea typeface="Helvetica Neue"/>
                <a:cs typeface="Helvetica Neue"/>
                <a:sym typeface="Helvetica Neue"/>
              </a:endParaRPr>
            </a:p>
          </p:txBody>
        </p:sp>
      </p:grpSp>
      <p:sp>
        <p:nvSpPr>
          <p:cNvPr id="655" name="Google Shape;655;p135"/>
          <p:cNvSpPr txBox="1"/>
          <p:nvPr/>
        </p:nvSpPr>
        <p:spPr>
          <a:xfrm>
            <a:off x="3025850" y="3776200"/>
            <a:ext cx="1546200" cy="1035600"/>
          </a:xfrm>
          <a:prstGeom prst="rect">
            <a:avLst/>
          </a:prstGeom>
          <a:noFill/>
          <a:ln>
            <a:noFill/>
          </a:ln>
        </p:spPr>
        <p:txBody>
          <a:bodyPr spcFirstLastPara="1" wrap="square" lIns="68575" tIns="34275" rIns="68575" bIns="34275" anchor="t" anchorCtr="0">
            <a:noAutofit/>
          </a:bodyPr>
          <a:lstStyle/>
          <a:p>
            <a:pPr marL="0" lvl="0" indent="0" algn="l" rtl="0">
              <a:lnSpc>
                <a:spcPct val="110000"/>
              </a:lnSpc>
              <a:spcBef>
                <a:spcPts val="0"/>
              </a:spcBef>
              <a:spcAft>
                <a:spcPts val="0"/>
              </a:spcAft>
              <a:buClr>
                <a:schemeClr val="dk1"/>
              </a:buClr>
              <a:buSzPts val="1100"/>
              <a:buFont typeface="Arial"/>
              <a:buNone/>
            </a:pPr>
            <a:r>
              <a:rPr lang="en" sz="900">
                <a:solidFill>
                  <a:srgbClr val="323E48"/>
                </a:solidFill>
                <a:latin typeface="Helvetica Neue"/>
                <a:ea typeface="Helvetica Neue"/>
                <a:cs typeface="Helvetica Neue"/>
                <a:sym typeface="Helvetica Neue"/>
              </a:rPr>
              <a:t>CEOs and HR utilize toolkit to generate excitement.</a:t>
            </a:r>
            <a:endParaRPr sz="900">
              <a:solidFill>
                <a:srgbClr val="323E48"/>
              </a:solidFill>
              <a:latin typeface="Helvetica Neue"/>
              <a:ea typeface="Helvetica Neue"/>
              <a:cs typeface="Helvetica Neue"/>
              <a:sym typeface="Helvetica Neue"/>
            </a:endParaRPr>
          </a:p>
          <a:p>
            <a:pPr marL="0" lvl="0" indent="0" algn="l" rtl="0">
              <a:lnSpc>
                <a:spcPct val="110000"/>
              </a:lnSpc>
              <a:spcBef>
                <a:spcPts val="600"/>
              </a:spcBef>
              <a:spcAft>
                <a:spcPts val="0"/>
              </a:spcAft>
              <a:buClr>
                <a:schemeClr val="dk1"/>
              </a:buClr>
              <a:buSzPts val="1100"/>
              <a:buFont typeface="Arial"/>
              <a:buNone/>
            </a:pPr>
            <a:r>
              <a:rPr lang="en" sz="900">
                <a:solidFill>
                  <a:srgbClr val="323E48"/>
                </a:solidFill>
                <a:latin typeface="Helvetica Neue"/>
                <a:ea typeface="Helvetica Neue"/>
                <a:cs typeface="Helvetica Neue"/>
                <a:sym typeface="Helvetica Neue"/>
              </a:rPr>
              <a:t>Organizations must whitelist Wellview.</a:t>
            </a:r>
            <a:endParaRPr sz="900">
              <a:solidFill>
                <a:srgbClr val="323E48"/>
              </a:solidFill>
              <a:latin typeface="Helvetica Neue"/>
              <a:ea typeface="Helvetica Neue"/>
              <a:cs typeface="Helvetica Neue"/>
              <a:sym typeface="Helvetica Neue"/>
            </a:endParaRPr>
          </a:p>
        </p:txBody>
      </p:sp>
      <p:sp>
        <p:nvSpPr>
          <p:cNvPr id="656" name="Google Shape;656;p135"/>
          <p:cNvSpPr txBox="1"/>
          <p:nvPr/>
        </p:nvSpPr>
        <p:spPr>
          <a:xfrm>
            <a:off x="541950" y="3776200"/>
            <a:ext cx="1113300" cy="477300"/>
          </a:xfrm>
          <a:prstGeom prst="rect">
            <a:avLst/>
          </a:prstGeom>
          <a:noFill/>
          <a:ln>
            <a:noFill/>
          </a:ln>
        </p:spPr>
        <p:txBody>
          <a:bodyPr spcFirstLastPara="1" wrap="square" lIns="68575" tIns="34275" rIns="68575" bIns="34275" anchor="t" anchorCtr="0">
            <a:noAutofit/>
          </a:bodyPr>
          <a:lstStyle/>
          <a:p>
            <a:pPr marL="0" lvl="0" indent="0" algn="l" rtl="0">
              <a:lnSpc>
                <a:spcPct val="110000"/>
              </a:lnSpc>
              <a:spcBef>
                <a:spcPts val="0"/>
              </a:spcBef>
              <a:spcAft>
                <a:spcPts val="0"/>
              </a:spcAft>
              <a:buClr>
                <a:schemeClr val="dk1"/>
              </a:buClr>
              <a:buSzPts val="1100"/>
              <a:buFont typeface="Arial"/>
              <a:buNone/>
            </a:pPr>
            <a:r>
              <a:rPr lang="en" sz="900" b="1">
                <a:solidFill>
                  <a:srgbClr val="323E48"/>
                </a:solidFill>
                <a:latin typeface="Helvetica Neue"/>
                <a:ea typeface="Helvetica Neue"/>
                <a:cs typeface="Helvetica Neue"/>
                <a:sym typeface="Helvetica Neue"/>
              </a:rPr>
              <a:t>May 2022</a:t>
            </a:r>
            <a:endParaRPr sz="900" b="1">
              <a:solidFill>
                <a:srgbClr val="323E48"/>
              </a:solidFill>
              <a:latin typeface="Helvetica Neue"/>
              <a:ea typeface="Helvetica Neue"/>
              <a:cs typeface="Helvetica Neue"/>
              <a:sym typeface="Helvetica Neue"/>
            </a:endParaRPr>
          </a:p>
          <a:p>
            <a:pPr marL="0" lvl="0" indent="0" algn="l" rtl="0">
              <a:lnSpc>
                <a:spcPct val="110000"/>
              </a:lnSpc>
              <a:spcBef>
                <a:spcPts val="0"/>
              </a:spcBef>
              <a:spcAft>
                <a:spcPts val="0"/>
              </a:spcAft>
              <a:buClr>
                <a:schemeClr val="dk1"/>
              </a:buClr>
              <a:buSzPts val="1100"/>
              <a:buFont typeface="Arial"/>
              <a:buNone/>
            </a:pPr>
            <a:r>
              <a:rPr lang="en" sz="900">
                <a:solidFill>
                  <a:srgbClr val="323E48"/>
                </a:solidFill>
                <a:latin typeface="Helvetica Neue"/>
                <a:ea typeface="Helvetica Neue"/>
                <a:cs typeface="Helvetica Neue"/>
                <a:sym typeface="Helvetica Neue"/>
              </a:rPr>
              <a:t>Announcement to Association CEOs and HR</a:t>
            </a:r>
            <a:endParaRPr sz="900">
              <a:solidFill>
                <a:srgbClr val="323E48"/>
              </a:solidFill>
              <a:latin typeface="Helvetica Neue"/>
              <a:ea typeface="Helvetica Neue"/>
              <a:cs typeface="Helvetica Neue"/>
              <a:sym typeface="Helvetica Neue"/>
            </a:endParaRPr>
          </a:p>
        </p:txBody>
      </p:sp>
      <p:sp>
        <p:nvSpPr>
          <p:cNvPr id="657" name="Google Shape;657;p135"/>
          <p:cNvSpPr/>
          <p:nvPr/>
        </p:nvSpPr>
        <p:spPr>
          <a:xfrm>
            <a:off x="748757" y="2956100"/>
            <a:ext cx="93300" cy="93300"/>
          </a:xfrm>
          <a:prstGeom prst="ellipse">
            <a:avLst/>
          </a:prstGeom>
          <a:solidFill>
            <a:srgbClr val="8796AF"/>
          </a:solidFill>
          <a:ln w="38100" cap="flat" cmpd="sng">
            <a:solidFill>
              <a:srgbClr val="EDF0F3"/>
            </a:solidFill>
            <a:prstDash val="solid"/>
            <a:miter lim="400000"/>
            <a:headEnd type="none" w="sm" len="sm"/>
            <a:tailEnd type="none" w="sm" len="sm"/>
          </a:ln>
          <a:effectLst>
            <a:outerShdw blurRad="25400" dist="12700" dir="1800000" sx="102000" sy="102000" algn="ctr" rotWithShape="0">
              <a:srgbClr val="000000">
                <a:alpha val="24710"/>
              </a:srgbClr>
            </a:outerShdw>
          </a:effectLst>
        </p:spPr>
        <p:txBody>
          <a:bodyPr spcFirstLastPara="1" wrap="square" lIns="38100" tIns="0" rIns="38100" bIns="0" anchor="ctr" anchorCtr="0">
            <a:noAutofit/>
          </a:bodyPr>
          <a:lstStyle/>
          <a:p>
            <a:pPr marL="0" marR="0" lvl="0" indent="0" algn="ctr" rtl="0">
              <a:spcBef>
                <a:spcPts val="0"/>
              </a:spcBef>
              <a:spcAft>
                <a:spcPts val="0"/>
              </a:spcAft>
              <a:buNone/>
            </a:pPr>
            <a:endParaRPr sz="700" b="1">
              <a:solidFill>
                <a:schemeClr val="lt1"/>
              </a:solidFill>
              <a:latin typeface="Century Gothic"/>
              <a:ea typeface="Century Gothic"/>
              <a:cs typeface="Century Gothic"/>
              <a:sym typeface="Century Gothic"/>
            </a:endParaRPr>
          </a:p>
        </p:txBody>
      </p:sp>
      <p:sp>
        <p:nvSpPr>
          <p:cNvPr id="658" name="Google Shape;658;p135"/>
          <p:cNvSpPr/>
          <p:nvPr/>
        </p:nvSpPr>
        <p:spPr>
          <a:xfrm rot="10800000" flipH="1">
            <a:off x="1960599" y="2950729"/>
            <a:ext cx="93300" cy="93300"/>
          </a:xfrm>
          <a:prstGeom prst="ellipse">
            <a:avLst/>
          </a:prstGeom>
          <a:solidFill>
            <a:srgbClr val="8796AF"/>
          </a:solidFill>
          <a:ln w="38100" cap="flat" cmpd="sng">
            <a:solidFill>
              <a:srgbClr val="EDF0F3"/>
            </a:solidFill>
            <a:prstDash val="solid"/>
            <a:miter lim="400000"/>
            <a:headEnd type="none" w="sm" len="sm"/>
            <a:tailEnd type="none" w="sm" len="sm"/>
          </a:ln>
          <a:effectLst>
            <a:outerShdw blurRad="25400" dist="12700" dir="1800000" sx="102000" sy="102000" algn="ctr" rotWithShape="0">
              <a:srgbClr val="000000">
                <a:alpha val="24710"/>
              </a:srgbClr>
            </a:outerShdw>
          </a:effectLst>
        </p:spPr>
        <p:txBody>
          <a:bodyPr spcFirstLastPara="1" wrap="square" lIns="38100" tIns="0" rIns="38100" bIns="0" anchor="ctr" anchorCtr="0">
            <a:noAutofit/>
          </a:bodyPr>
          <a:lstStyle/>
          <a:p>
            <a:pPr marL="0" marR="0" lvl="0" indent="0" algn="ctr" rtl="0">
              <a:spcBef>
                <a:spcPts val="0"/>
              </a:spcBef>
              <a:spcAft>
                <a:spcPts val="0"/>
              </a:spcAft>
              <a:buNone/>
            </a:pPr>
            <a:endParaRPr sz="700" b="1">
              <a:solidFill>
                <a:schemeClr val="lt1"/>
              </a:solidFill>
              <a:latin typeface="Century Gothic"/>
              <a:ea typeface="Century Gothic"/>
              <a:cs typeface="Century Gothic"/>
              <a:sym typeface="Century Gothic"/>
            </a:endParaRPr>
          </a:p>
        </p:txBody>
      </p:sp>
      <p:grpSp>
        <p:nvGrpSpPr>
          <p:cNvPr id="659" name="Google Shape;659;p135"/>
          <p:cNvGrpSpPr/>
          <p:nvPr/>
        </p:nvGrpSpPr>
        <p:grpSpPr>
          <a:xfrm>
            <a:off x="3077917" y="2789159"/>
            <a:ext cx="427050" cy="870525"/>
            <a:chOff x="877356" y="3414079"/>
            <a:chExt cx="569400" cy="1160700"/>
          </a:xfrm>
        </p:grpSpPr>
        <p:sp>
          <p:nvSpPr>
            <p:cNvPr id="660" name="Google Shape;660;p135"/>
            <p:cNvSpPr/>
            <p:nvPr/>
          </p:nvSpPr>
          <p:spPr>
            <a:xfrm>
              <a:off x="877356" y="3414079"/>
              <a:ext cx="569400" cy="1160700"/>
            </a:xfrm>
            <a:prstGeom prst="roundRect">
              <a:avLst>
                <a:gd name="adj" fmla="val 50000"/>
              </a:avLst>
            </a:prstGeom>
            <a:solidFill>
              <a:srgbClr val="009D4F"/>
            </a:solidFill>
            <a:ln>
              <a:noFill/>
            </a:ln>
          </p:spPr>
          <p:txBody>
            <a:bodyPr spcFirstLastPara="1" wrap="square" lIns="38100" tIns="0" rIns="38100" bIns="0" anchor="ctr" anchorCtr="0">
              <a:noAutofit/>
            </a:bodyPr>
            <a:lstStyle/>
            <a:p>
              <a:pPr marL="0" marR="0" lvl="0" indent="0" algn="ctr" rtl="0">
                <a:spcBef>
                  <a:spcPts val="0"/>
                </a:spcBef>
                <a:spcAft>
                  <a:spcPts val="0"/>
                </a:spcAft>
                <a:buNone/>
              </a:pPr>
              <a:endParaRPr sz="700" b="1" i="0" u="none" strike="noStrike" cap="none">
                <a:solidFill>
                  <a:schemeClr val="lt1"/>
                </a:solidFill>
                <a:latin typeface="Century Gothic"/>
                <a:ea typeface="Century Gothic"/>
                <a:cs typeface="Century Gothic"/>
                <a:sym typeface="Century Gothic"/>
              </a:endParaRPr>
            </a:p>
          </p:txBody>
        </p:sp>
        <p:sp>
          <p:nvSpPr>
            <p:cNvPr id="661" name="Google Shape;661;p135"/>
            <p:cNvSpPr txBox="1"/>
            <p:nvPr/>
          </p:nvSpPr>
          <p:spPr>
            <a:xfrm rot="-5400000">
              <a:off x="780433" y="3994267"/>
              <a:ext cx="763200" cy="261600"/>
            </a:xfrm>
            <a:prstGeom prst="rect">
              <a:avLst/>
            </a:prstGeom>
            <a:solidFill>
              <a:srgbClr val="009D4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1" i="0" u="none" strike="noStrike" cap="none">
                  <a:solidFill>
                    <a:schemeClr val="lt1"/>
                  </a:solidFill>
                  <a:latin typeface="Helvetica Neue"/>
                  <a:ea typeface="Helvetica Neue"/>
                  <a:cs typeface="Helvetica Neue"/>
                  <a:sym typeface="Helvetica Neue"/>
                </a:rPr>
                <a:t>STEP </a:t>
              </a:r>
              <a:r>
                <a:rPr lang="en" sz="800" b="1">
                  <a:solidFill>
                    <a:schemeClr val="lt1"/>
                  </a:solidFill>
                  <a:latin typeface="Helvetica Neue"/>
                  <a:ea typeface="Helvetica Neue"/>
                  <a:cs typeface="Helvetica Neue"/>
                  <a:sym typeface="Helvetica Neue"/>
                </a:rPr>
                <a:t>3</a:t>
              </a:r>
              <a:endParaRPr sz="1100" b="1">
                <a:latin typeface="Helvetica Neue"/>
                <a:ea typeface="Helvetica Neue"/>
                <a:cs typeface="Helvetica Neue"/>
                <a:sym typeface="Helvetica Neue"/>
              </a:endParaRPr>
            </a:p>
          </p:txBody>
        </p:sp>
      </p:grpSp>
      <p:sp>
        <p:nvSpPr>
          <p:cNvPr id="662" name="Google Shape;662;p135"/>
          <p:cNvSpPr/>
          <p:nvPr/>
        </p:nvSpPr>
        <p:spPr>
          <a:xfrm>
            <a:off x="3244857" y="2956100"/>
            <a:ext cx="93300" cy="93300"/>
          </a:xfrm>
          <a:prstGeom prst="ellipse">
            <a:avLst/>
          </a:prstGeom>
          <a:solidFill>
            <a:srgbClr val="8796AF"/>
          </a:solidFill>
          <a:ln w="38100" cap="flat" cmpd="sng">
            <a:solidFill>
              <a:srgbClr val="EDF0F3"/>
            </a:solidFill>
            <a:prstDash val="solid"/>
            <a:miter lim="400000"/>
            <a:headEnd type="none" w="sm" len="sm"/>
            <a:tailEnd type="none" w="sm" len="sm"/>
          </a:ln>
          <a:effectLst>
            <a:outerShdw blurRad="25400" dist="12700" dir="1800000" sx="102000" sy="102000" algn="ctr" rotWithShape="0">
              <a:srgbClr val="000000">
                <a:alpha val="24710"/>
              </a:srgbClr>
            </a:outerShdw>
          </a:effectLst>
        </p:spPr>
        <p:txBody>
          <a:bodyPr spcFirstLastPara="1" wrap="square" lIns="38100" tIns="0" rIns="38100" bIns="0" anchor="ctr" anchorCtr="0">
            <a:noAutofit/>
          </a:bodyPr>
          <a:lstStyle/>
          <a:p>
            <a:pPr marL="0" marR="0" lvl="0" indent="0" algn="ctr" rtl="0">
              <a:spcBef>
                <a:spcPts val="0"/>
              </a:spcBef>
              <a:spcAft>
                <a:spcPts val="0"/>
              </a:spcAft>
              <a:buNone/>
            </a:pPr>
            <a:endParaRPr sz="700" b="1">
              <a:solidFill>
                <a:schemeClr val="lt1"/>
              </a:solidFill>
              <a:latin typeface="Century Gothic"/>
              <a:ea typeface="Century Gothic"/>
              <a:cs typeface="Century Gothic"/>
              <a:sym typeface="Century Gothic"/>
            </a:endParaRPr>
          </a:p>
        </p:txBody>
      </p:sp>
      <p:grpSp>
        <p:nvGrpSpPr>
          <p:cNvPr id="663" name="Google Shape;663;p135"/>
          <p:cNvGrpSpPr/>
          <p:nvPr/>
        </p:nvGrpSpPr>
        <p:grpSpPr>
          <a:xfrm>
            <a:off x="4438409" y="2340445"/>
            <a:ext cx="427050" cy="870525"/>
            <a:chOff x="2287445" y="3041426"/>
            <a:chExt cx="569400" cy="1160700"/>
          </a:xfrm>
        </p:grpSpPr>
        <p:sp>
          <p:nvSpPr>
            <p:cNvPr id="664" name="Google Shape;664;p135"/>
            <p:cNvSpPr/>
            <p:nvPr/>
          </p:nvSpPr>
          <p:spPr>
            <a:xfrm rot="10800000" flipH="1">
              <a:off x="2287445" y="3041426"/>
              <a:ext cx="569400" cy="1160700"/>
            </a:xfrm>
            <a:prstGeom prst="roundRect">
              <a:avLst>
                <a:gd name="adj" fmla="val 50000"/>
              </a:avLst>
            </a:prstGeom>
            <a:solidFill>
              <a:srgbClr val="009D4F"/>
            </a:solidFill>
            <a:ln>
              <a:noFill/>
            </a:ln>
          </p:spPr>
          <p:txBody>
            <a:bodyPr spcFirstLastPara="1" wrap="square" lIns="38100" tIns="38100" rIns="38100" bIns="38100" anchor="ctr" anchorCtr="0">
              <a:noAutofit/>
            </a:bodyPr>
            <a:lstStyle/>
            <a:p>
              <a:pPr marL="0" marR="0" lvl="0" indent="0" algn="ctr" rtl="0">
                <a:spcBef>
                  <a:spcPts val="0"/>
                </a:spcBef>
                <a:spcAft>
                  <a:spcPts val="0"/>
                </a:spcAft>
                <a:buNone/>
              </a:pPr>
              <a:endParaRPr sz="2400">
                <a:solidFill>
                  <a:srgbClr val="FFFFFF"/>
                </a:solidFill>
                <a:latin typeface="Helvetica Neue Light"/>
                <a:ea typeface="Helvetica Neue Light"/>
                <a:cs typeface="Helvetica Neue Light"/>
                <a:sym typeface="Helvetica Neue Light"/>
              </a:endParaRPr>
            </a:p>
          </p:txBody>
        </p:sp>
        <p:sp>
          <p:nvSpPr>
            <p:cNvPr id="665" name="Google Shape;665;p135"/>
            <p:cNvSpPr txBox="1"/>
            <p:nvPr/>
          </p:nvSpPr>
          <p:spPr>
            <a:xfrm rot="-5400000">
              <a:off x="2229833" y="3337667"/>
              <a:ext cx="684600" cy="261600"/>
            </a:xfrm>
            <a:prstGeom prst="rect">
              <a:avLst/>
            </a:prstGeom>
            <a:solidFill>
              <a:srgbClr val="009D4F"/>
            </a:solid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800" b="1">
                  <a:solidFill>
                    <a:schemeClr val="lt1"/>
                  </a:solidFill>
                  <a:latin typeface="Helvetica Neue"/>
                  <a:ea typeface="Helvetica Neue"/>
                  <a:cs typeface="Helvetica Neue"/>
                  <a:sym typeface="Helvetica Neue"/>
                </a:rPr>
                <a:t>STEP 4</a:t>
              </a:r>
              <a:endParaRPr sz="1100" b="1">
                <a:latin typeface="Helvetica Neue"/>
                <a:ea typeface="Helvetica Neue"/>
                <a:cs typeface="Helvetica Neue"/>
                <a:sym typeface="Helvetica Neue"/>
              </a:endParaRPr>
            </a:p>
          </p:txBody>
        </p:sp>
      </p:grpSp>
      <p:sp>
        <p:nvSpPr>
          <p:cNvPr id="666" name="Google Shape;666;p135"/>
          <p:cNvSpPr txBox="1"/>
          <p:nvPr/>
        </p:nvSpPr>
        <p:spPr>
          <a:xfrm>
            <a:off x="4374125" y="1479700"/>
            <a:ext cx="1606500" cy="749100"/>
          </a:xfrm>
          <a:prstGeom prst="rect">
            <a:avLst/>
          </a:prstGeom>
          <a:noFill/>
          <a:ln>
            <a:noFill/>
          </a:ln>
        </p:spPr>
        <p:txBody>
          <a:bodyPr spcFirstLastPara="1" wrap="square" lIns="68575" tIns="34275" rIns="68575" bIns="34275" anchor="b" anchorCtr="0">
            <a:noAutofit/>
          </a:bodyPr>
          <a:lstStyle/>
          <a:p>
            <a:pPr marL="0" marR="0" lvl="0" indent="0" algn="l" rtl="0">
              <a:lnSpc>
                <a:spcPct val="110000"/>
              </a:lnSpc>
              <a:spcBef>
                <a:spcPts val="0"/>
              </a:spcBef>
              <a:spcAft>
                <a:spcPts val="0"/>
              </a:spcAft>
              <a:buNone/>
            </a:pPr>
            <a:r>
              <a:rPr lang="en" sz="900" b="1">
                <a:solidFill>
                  <a:srgbClr val="323E48"/>
                </a:solidFill>
                <a:latin typeface="Helvetica Neue"/>
                <a:ea typeface="Helvetica Neue"/>
                <a:cs typeface="Helvetica Neue"/>
                <a:sym typeface="Helvetica Neue"/>
              </a:rPr>
              <a:t>June 2022 - Benefits start</a:t>
            </a:r>
            <a:endParaRPr sz="900" b="1">
              <a:solidFill>
                <a:srgbClr val="323E48"/>
              </a:solidFill>
              <a:latin typeface="Helvetica Neue"/>
              <a:ea typeface="Helvetica Neue"/>
              <a:cs typeface="Helvetica Neue"/>
              <a:sym typeface="Helvetica Neue"/>
            </a:endParaRPr>
          </a:p>
          <a:p>
            <a:pPr marL="0" marR="0" lvl="0" indent="0" algn="l" rtl="0">
              <a:lnSpc>
                <a:spcPct val="110000"/>
              </a:lnSpc>
              <a:spcBef>
                <a:spcPts val="0"/>
              </a:spcBef>
              <a:spcAft>
                <a:spcPts val="0"/>
              </a:spcAft>
              <a:buNone/>
            </a:pPr>
            <a:r>
              <a:rPr lang="en" sz="900">
                <a:solidFill>
                  <a:srgbClr val="323E48"/>
                </a:solidFill>
                <a:latin typeface="Helvetica Neue"/>
                <a:ea typeface="Helvetica Neue"/>
                <a:cs typeface="Helvetica Neue"/>
                <a:sym typeface="Helvetica Neue"/>
              </a:rPr>
              <a:t>NC Bankers send reminder to association members. Organizations can remind their employees.</a:t>
            </a:r>
            <a:endParaRPr sz="900">
              <a:solidFill>
                <a:srgbClr val="323E48"/>
              </a:solidFill>
              <a:latin typeface="Helvetica Neue"/>
              <a:ea typeface="Helvetica Neue"/>
              <a:cs typeface="Helvetica Neue"/>
              <a:sym typeface="Helvetica Neue"/>
            </a:endParaRPr>
          </a:p>
        </p:txBody>
      </p:sp>
      <p:sp>
        <p:nvSpPr>
          <p:cNvPr id="667" name="Google Shape;667;p135"/>
          <p:cNvSpPr/>
          <p:nvPr/>
        </p:nvSpPr>
        <p:spPr>
          <a:xfrm rot="10800000" flipH="1">
            <a:off x="4605349" y="2950729"/>
            <a:ext cx="93300" cy="93300"/>
          </a:xfrm>
          <a:prstGeom prst="ellipse">
            <a:avLst/>
          </a:prstGeom>
          <a:solidFill>
            <a:srgbClr val="8796AF"/>
          </a:solidFill>
          <a:ln w="38100" cap="flat" cmpd="sng">
            <a:solidFill>
              <a:srgbClr val="EDF0F3"/>
            </a:solidFill>
            <a:prstDash val="solid"/>
            <a:miter lim="400000"/>
            <a:headEnd type="none" w="sm" len="sm"/>
            <a:tailEnd type="none" w="sm" len="sm"/>
          </a:ln>
          <a:effectLst>
            <a:outerShdw blurRad="25400" dist="12700" dir="1800000" sx="102000" sy="102000" algn="ctr" rotWithShape="0">
              <a:srgbClr val="000000">
                <a:alpha val="24710"/>
              </a:srgbClr>
            </a:outerShdw>
          </a:effectLst>
        </p:spPr>
        <p:txBody>
          <a:bodyPr spcFirstLastPara="1" wrap="square" lIns="38100" tIns="0" rIns="38100" bIns="0" anchor="ctr" anchorCtr="0">
            <a:noAutofit/>
          </a:bodyPr>
          <a:lstStyle/>
          <a:p>
            <a:pPr marL="0" marR="0" lvl="0" indent="0" algn="ctr" rtl="0">
              <a:spcBef>
                <a:spcPts val="0"/>
              </a:spcBef>
              <a:spcAft>
                <a:spcPts val="0"/>
              </a:spcAft>
              <a:buNone/>
            </a:pPr>
            <a:endParaRPr sz="700" b="1">
              <a:solidFill>
                <a:schemeClr val="lt1"/>
              </a:solidFill>
              <a:latin typeface="Century Gothic"/>
              <a:ea typeface="Century Gothic"/>
              <a:cs typeface="Century Gothic"/>
              <a:sym typeface="Century Gothic"/>
            </a:endParaRPr>
          </a:p>
        </p:txBody>
      </p:sp>
      <p:sp>
        <p:nvSpPr>
          <p:cNvPr id="668" name="Google Shape;668;p135"/>
          <p:cNvSpPr txBox="1"/>
          <p:nvPr/>
        </p:nvSpPr>
        <p:spPr>
          <a:xfrm>
            <a:off x="7119400" y="3055550"/>
            <a:ext cx="1967100" cy="34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A7DE1"/>
                </a:solidFill>
                <a:latin typeface="Helvetica Neue"/>
                <a:ea typeface="Helvetica Neue"/>
                <a:cs typeface="Helvetica Neue"/>
                <a:sym typeface="Helvetica Neue"/>
              </a:rPr>
              <a:t>Member Journey Begins</a:t>
            </a:r>
            <a:endParaRPr sz="1200" b="1">
              <a:solidFill>
                <a:srgbClr val="2A7DE1"/>
              </a:solidFill>
              <a:latin typeface="Helvetica Neue"/>
              <a:ea typeface="Helvetica Neue"/>
              <a:cs typeface="Helvetica Neue"/>
              <a:sym typeface="Helvetica Neue"/>
            </a:endParaRPr>
          </a:p>
        </p:txBody>
      </p:sp>
      <p:sp>
        <p:nvSpPr>
          <p:cNvPr id="669" name="Google Shape;669;p135"/>
          <p:cNvSpPr txBox="1">
            <a:spLocks noGrp="1"/>
          </p:cNvSpPr>
          <p:nvPr>
            <p:ph type="title" idx="4294967295"/>
          </p:nvPr>
        </p:nvSpPr>
        <p:spPr>
          <a:xfrm>
            <a:off x="463100" y="396975"/>
            <a:ext cx="4902300" cy="87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800"/>
              <a:buFont typeface="Arial"/>
              <a:buNone/>
            </a:pPr>
            <a:r>
              <a:rPr lang="en" sz="1200" b="1">
                <a:solidFill>
                  <a:srgbClr val="2A7DE1"/>
                </a:solidFill>
                <a:latin typeface="Helvetica Neue"/>
                <a:ea typeface="Helvetica Neue"/>
                <a:cs typeface="Helvetica Neue"/>
                <a:sym typeface="Helvetica Neue"/>
              </a:rPr>
              <a:t>Wellview</a:t>
            </a:r>
            <a:endParaRPr sz="1200" b="1">
              <a:solidFill>
                <a:srgbClr val="323E48"/>
              </a:solidFill>
              <a:latin typeface="Helvetica Neue"/>
              <a:ea typeface="Helvetica Neue"/>
              <a:cs typeface="Helvetica Neue"/>
              <a:sym typeface="Helvetica Neue"/>
            </a:endParaRPr>
          </a:p>
          <a:p>
            <a:pPr marL="0" lvl="0" indent="0" algn="l" rtl="0">
              <a:spcBef>
                <a:spcPts val="800"/>
              </a:spcBef>
              <a:spcAft>
                <a:spcPts val="0"/>
              </a:spcAft>
              <a:buSzPts val="1100"/>
              <a:buNone/>
            </a:pPr>
            <a:r>
              <a:rPr lang="en" b="1">
                <a:solidFill>
                  <a:srgbClr val="323E48"/>
                </a:solidFill>
                <a:latin typeface="Helvetica Neue"/>
                <a:ea typeface="Helvetica Neue"/>
                <a:cs typeface="Helvetica Neue"/>
                <a:sym typeface="Helvetica Neue"/>
              </a:rPr>
              <a:t>Client Roadmap</a:t>
            </a:r>
            <a:endParaRPr b="1">
              <a:solidFill>
                <a:srgbClr val="323E48"/>
              </a:solidFill>
              <a:latin typeface="Helvetica Neue"/>
              <a:ea typeface="Helvetica Neue"/>
              <a:cs typeface="Helvetica Neue"/>
              <a:sym typeface="Helvetica Neue"/>
            </a:endParaRPr>
          </a:p>
        </p:txBody>
      </p:sp>
      <p:grpSp>
        <p:nvGrpSpPr>
          <p:cNvPr id="670" name="Google Shape;670;p135"/>
          <p:cNvGrpSpPr/>
          <p:nvPr/>
        </p:nvGrpSpPr>
        <p:grpSpPr>
          <a:xfrm>
            <a:off x="5720342" y="2803709"/>
            <a:ext cx="427050" cy="870525"/>
            <a:chOff x="877356" y="3414079"/>
            <a:chExt cx="569400" cy="1160700"/>
          </a:xfrm>
        </p:grpSpPr>
        <p:sp>
          <p:nvSpPr>
            <p:cNvPr id="671" name="Google Shape;671;p135"/>
            <p:cNvSpPr/>
            <p:nvPr/>
          </p:nvSpPr>
          <p:spPr>
            <a:xfrm>
              <a:off x="877356" y="3414079"/>
              <a:ext cx="569400" cy="1160700"/>
            </a:xfrm>
            <a:prstGeom prst="roundRect">
              <a:avLst>
                <a:gd name="adj" fmla="val 50000"/>
              </a:avLst>
            </a:prstGeom>
            <a:solidFill>
              <a:srgbClr val="009D4F"/>
            </a:solidFill>
            <a:ln>
              <a:noFill/>
            </a:ln>
          </p:spPr>
          <p:txBody>
            <a:bodyPr spcFirstLastPara="1" wrap="square" lIns="38100" tIns="0" rIns="38100" bIns="0" anchor="ctr" anchorCtr="0">
              <a:noAutofit/>
            </a:bodyPr>
            <a:lstStyle/>
            <a:p>
              <a:pPr marL="0" marR="0" lvl="0" indent="0" algn="ctr" rtl="0">
                <a:spcBef>
                  <a:spcPts val="0"/>
                </a:spcBef>
                <a:spcAft>
                  <a:spcPts val="0"/>
                </a:spcAft>
                <a:buNone/>
              </a:pPr>
              <a:endParaRPr sz="700" b="1" i="0" u="none" strike="noStrike" cap="none">
                <a:solidFill>
                  <a:schemeClr val="lt1"/>
                </a:solidFill>
                <a:latin typeface="Century Gothic"/>
                <a:ea typeface="Century Gothic"/>
                <a:cs typeface="Century Gothic"/>
                <a:sym typeface="Century Gothic"/>
              </a:endParaRPr>
            </a:p>
          </p:txBody>
        </p:sp>
        <p:sp>
          <p:nvSpPr>
            <p:cNvPr id="672" name="Google Shape;672;p135"/>
            <p:cNvSpPr txBox="1"/>
            <p:nvPr/>
          </p:nvSpPr>
          <p:spPr>
            <a:xfrm rot="-5400000">
              <a:off x="780433" y="3994267"/>
              <a:ext cx="763200" cy="261600"/>
            </a:xfrm>
            <a:prstGeom prst="rect">
              <a:avLst/>
            </a:prstGeom>
            <a:solidFill>
              <a:srgbClr val="009D4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1" i="0" u="none" strike="noStrike" cap="none">
                  <a:solidFill>
                    <a:schemeClr val="lt1"/>
                  </a:solidFill>
                  <a:latin typeface="Helvetica Neue"/>
                  <a:ea typeface="Helvetica Neue"/>
                  <a:cs typeface="Helvetica Neue"/>
                  <a:sym typeface="Helvetica Neue"/>
                </a:rPr>
                <a:t>STEP </a:t>
              </a:r>
              <a:r>
                <a:rPr lang="en" sz="800" b="1">
                  <a:solidFill>
                    <a:schemeClr val="lt1"/>
                  </a:solidFill>
                  <a:latin typeface="Helvetica Neue"/>
                  <a:ea typeface="Helvetica Neue"/>
                  <a:cs typeface="Helvetica Neue"/>
                  <a:sym typeface="Helvetica Neue"/>
                </a:rPr>
                <a:t>5</a:t>
              </a:r>
              <a:endParaRPr sz="1100" b="1">
                <a:latin typeface="Helvetica Neue"/>
                <a:ea typeface="Helvetica Neue"/>
                <a:cs typeface="Helvetica Neue"/>
                <a:sym typeface="Helvetica Neue"/>
              </a:endParaRPr>
            </a:p>
          </p:txBody>
        </p:sp>
      </p:grpSp>
      <p:sp>
        <p:nvSpPr>
          <p:cNvPr id="673" name="Google Shape;673;p135"/>
          <p:cNvSpPr/>
          <p:nvPr/>
        </p:nvSpPr>
        <p:spPr>
          <a:xfrm>
            <a:off x="5887282" y="2970650"/>
            <a:ext cx="93300" cy="93300"/>
          </a:xfrm>
          <a:prstGeom prst="ellipse">
            <a:avLst/>
          </a:prstGeom>
          <a:solidFill>
            <a:srgbClr val="8796AF"/>
          </a:solidFill>
          <a:ln w="38100" cap="flat" cmpd="sng">
            <a:solidFill>
              <a:srgbClr val="EDF0F3"/>
            </a:solidFill>
            <a:prstDash val="solid"/>
            <a:miter lim="400000"/>
            <a:headEnd type="none" w="sm" len="sm"/>
            <a:tailEnd type="none" w="sm" len="sm"/>
          </a:ln>
          <a:effectLst>
            <a:outerShdw blurRad="25400" dist="12700" dir="1800000" sx="102000" sy="102000" algn="ctr" rotWithShape="0">
              <a:srgbClr val="000000">
                <a:alpha val="24710"/>
              </a:srgbClr>
            </a:outerShdw>
          </a:effectLst>
        </p:spPr>
        <p:txBody>
          <a:bodyPr spcFirstLastPara="1" wrap="square" lIns="38100" tIns="0" rIns="38100" bIns="0" anchor="ctr" anchorCtr="0">
            <a:noAutofit/>
          </a:bodyPr>
          <a:lstStyle/>
          <a:p>
            <a:pPr marL="0" marR="0" lvl="0" indent="0" algn="ctr" rtl="0">
              <a:spcBef>
                <a:spcPts val="0"/>
              </a:spcBef>
              <a:spcAft>
                <a:spcPts val="0"/>
              </a:spcAft>
              <a:buNone/>
            </a:pPr>
            <a:endParaRPr sz="700" b="1">
              <a:solidFill>
                <a:schemeClr val="lt1"/>
              </a:solidFill>
              <a:latin typeface="Century Gothic"/>
              <a:ea typeface="Century Gothic"/>
              <a:cs typeface="Century Gothic"/>
              <a:sym typeface="Century Gothic"/>
            </a:endParaRPr>
          </a:p>
        </p:txBody>
      </p:sp>
      <p:sp>
        <p:nvSpPr>
          <p:cNvPr id="674" name="Google Shape;674;p135"/>
          <p:cNvSpPr txBox="1"/>
          <p:nvPr/>
        </p:nvSpPr>
        <p:spPr>
          <a:xfrm>
            <a:off x="1719650" y="1505600"/>
            <a:ext cx="1306200" cy="749100"/>
          </a:xfrm>
          <a:prstGeom prst="rect">
            <a:avLst/>
          </a:prstGeom>
          <a:noFill/>
          <a:ln>
            <a:noFill/>
          </a:ln>
        </p:spPr>
        <p:txBody>
          <a:bodyPr spcFirstLastPara="1" wrap="square" lIns="68575" tIns="34275" rIns="68575" bIns="34275" anchor="b" anchorCtr="0">
            <a:noAutofit/>
          </a:bodyPr>
          <a:lstStyle/>
          <a:p>
            <a:pPr marL="0" marR="0" lvl="0" indent="0" algn="l" rtl="0">
              <a:lnSpc>
                <a:spcPct val="110000"/>
              </a:lnSpc>
              <a:spcBef>
                <a:spcPts val="0"/>
              </a:spcBef>
              <a:spcAft>
                <a:spcPts val="0"/>
              </a:spcAft>
              <a:buNone/>
            </a:pPr>
            <a:r>
              <a:rPr lang="en" sz="900">
                <a:solidFill>
                  <a:srgbClr val="323E48"/>
                </a:solidFill>
                <a:latin typeface="Helvetica Neue"/>
                <a:ea typeface="Helvetica Neue"/>
                <a:cs typeface="Helvetica Neue"/>
                <a:sym typeface="Helvetica Neue"/>
              </a:rPr>
              <a:t>Toolkit with key resources and materials shared with each organization.</a:t>
            </a:r>
            <a:endParaRPr sz="900">
              <a:solidFill>
                <a:srgbClr val="323E48"/>
              </a:solidFill>
              <a:latin typeface="Helvetica Neue"/>
              <a:ea typeface="Helvetica Neue"/>
              <a:cs typeface="Helvetica Neue"/>
              <a:sym typeface="Helvetica Neue"/>
            </a:endParaRPr>
          </a:p>
        </p:txBody>
      </p:sp>
      <p:sp>
        <p:nvSpPr>
          <p:cNvPr id="675" name="Google Shape;675;p135"/>
          <p:cNvSpPr txBox="1"/>
          <p:nvPr/>
        </p:nvSpPr>
        <p:spPr>
          <a:xfrm>
            <a:off x="5702600" y="3776200"/>
            <a:ext cx="1237500" cy="645000"/>
          </a:xfrm>
          <a:prstGeom prst="rect">
            <a:avLst/>
          </a:prstGeom>
          <a:noFill/>
          <a:ln>
            <a:noFill/>
          </a:ln>
        </p:spPr>
        <p:txBody>
          <a:bodyPr spcFirstLastPara="1" wrap="square" lIns="68575" tIns="34275" rIns="68575" bIns="34275" anchor="t" anchorCtr="0">
            <a:noAutofit/>
          </a:bodyPr>
          <a:lstStyle/>
          <a:p>
            <a:pPr marL="0" lvl="0" indent="0" algn="l" rtl="0">
              <a:lnSpc>
                <a:spcPct val="110000"/>
              </a:lnSpc>
              <a:spcBef>
                <a:spcPts val="0"/>
              </a:spcBef>
              <a:spcAft>
                <a:spcPts val="0"/>
              </a:spcAft>
              <a:buClr>
                <a:schemeClr val="dk1"/>
              </a:buClr>
              <a:buSzPts val="1100"/>
              <a:buFont typeface="Arial"/>
              <a:buNone/>
            </a:pPr>
            <a:r>
              <a:rPr lang="en" sz="900">
                <a:solidFill>
                  <a:srgbClr val="323E48"/>
                </a:solidFill>
                <a:latin typeface="Helvetica Neue"/>
                <a:ea typeface="Helvetica Neue"/>
                <a:cs typeface="Helvetica Neue"/>
                <a:sym typeface="Helvetica Neue"/>
              </a:rPr>
              <a:t>Wellview sends Welcome Campaign to employees. </a:t>
            </a:r>
            <a:endParaRPr sz="900">
              <a:solidFill>
                <a:srgbClr val="323E48"/>
              </a:solidFill>
              <a:latin typeface="Helvetica Neue"/>
              <a:ea typeface="Helvetica Neue"/>
              <a:cs typeface="Helvetica Neue"/>
              <a:sym typeface="Helvetica Neue"/>
            </a:endParaRPr>
          </a:p>
        </p:txBody>
      </p:sp>
      <p:sp>
        <p:nvSpPr>
          <p:cNvPr id="676" name="Google Shape;676;p135"/>
          <p:cNvSpPr/>
          <p:nvPr/>
        </p:nvSpPr>
        <p:spPr>
          <a:xfrm>
            <a:off x="2451450" y="4825417"/>
            <a:ext cx="4241100" cy="21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200"/>
              <a:buFont typeface="Open Sans"/>
              <a:buNone/>
            </a:pPr>
            <a:r>
              <a:rPr lang="en" sz="800" i="0" u="none" strike="noStrike" cap="none">
                <a:solidFill>
                  <a:srgbClr val="595959"/>
                </a:solidFill>
                <a:latin typeface="Helvetica Neue"/>
                <a:ea typeface="Helvetica Neue"/>
                <a:cs typeface="Helvetica Neue"/>
                <a:sym typeface="Helvetica Neue"/>
              </a:rPr>
              <a:t>©20</a:t>
            </a:r>
            <a:r>
              <a:rPr lang="en" sz="800">
                <a:solidFill>
                  <a:srgbClr val="595959"/>
                </a:solidFill>
                <a:latin typeface="Helvetica Neue"/>
                <a:ea typeface="Helvetica Neue"/>
                <a:cs typeface="Helvetica Neue"/>
                <a:sym typeface="Helvetica Neue"/>
              </a:rPr>
              <a:t>22 </a:t>
            </a:r>
            <a:r>
              <a:rPr lang="en" sz="800" i="0" u="none" strike="noStrike" cap="none">
                <a:solidFill>
                  <a:srgbClr val="595959"/>
                </a:solidFill>
                <a:latin typeface="Helvetica Neue"/>
                <a:ea typeface="Helvetica Neue"/>
                <a:cs typeface="Helvetica Neue"/>
                <a:sym typeface="Helvetica Neue"/>
              </a:rPr>
              <a:t>Wellview</a:t>
            </a:r>
            <a:r>
              <a:rPr lang="en" sz="800">
                <a:solidFill>
                  <a:srgbClr val="595959"/>
                </a:solidFill>
                <a:latin typeface="Helvetica Neue"/>
                <a:ea typeface="Helvetica Neue"/>
                <a:cs typeface="Helvetica Neue"/>
                <a:sym typeface="Helvetica Neue"/>
              </a:rPr>
              <a:t>, </a:t>
            </a:r>
            <a:r>
              <a:rPr lang="en" sz="800" i="0" u="none" strike="noStrike" cap="none">
                <a:solidFill>
                  <a:srgbClr val="595959"/>
                </a:solidFill>
                <a:latin typeface="Helvetica Neue"/>
                <a:ea typeface="Helvetica Neue"/>
                <a:cs typeface="Helvetica Neue"/>
                <a:sym typeface="Helvetica Neue"/>
              </a:rPr>
              <a:t> Inc. – Confidential and Proprietary</a:t>
            </a:r>
            <a:r>
              <a:rPr lang="en" sz="800">
                <a:solidFill>
                  <a:srgbClr val="595959"/>
                </a:solidFill>
                <a:latin typeface="Helvetica Neue"/>
                <a:ea typeface="Helvetica Neue"/>
                <a:cs typeface="Helvetica Neue"/>
                <a:sym typeface="Helvetica Neue"/>
              </a:rPr>
              <a:t> – </a:t>
            </a:r>
            <a:r>
              <a:rPr lang="en" sz="800" i="0" u="none" strike="noStrike" cap="none">
                <a:solidFill>
                  <a:srgbClr val="595959"/>
                </a:solidFill>
                <a:latin typeface="Helvetica Neue"/>
                <a:ea typeface="Helvetica Neue"/>
                <a:cs typeface="Helvetica Neue"/>
                <a:sym typeface="Helvetica Neue"/>
              </a:rPr>
              <a:t>Do </a:t>
            </a:r>
            <a:r>
              <a:rPr lang="en" sz="800">
                <a:solidFill>
                  <a:srgbClr val="595959"/>
                </a:solidFill>
                <a:latin typeface="Helvetica Neue"/>
                <a:ea typeface="Helvetica Neue"/>
                <a:cs typeface="Helvetica Neue"/>
                <a:sym typeface="Helvetica Neue"/>
              </a:rPr>
              <a:t>Not Distribute</a:t>
            </a:r>
            <a:endParaRPr>
              <a:solidFill>
                <a:srgbClr val="595959"/>
              </a:solidFill>
              <a:latin typeface="Helvetica Neue"/>
              <a:ea typeface="Helvetica Neue"/>
              <a:cs typeface="Helvetica Neue"/>
              <a:sym typeface="Helvetica Neue"/>
            </a:endParaRPr>
          </a:p>
        </p:txBody>
      </p:sp>
      <p:pic>
        <p:nvPicPr>
          <p:cNvPr id="677" name="Google Shape;677;p135"/>
          <p:cNvPicPr preferRelativeResize="0"/>
          <p:nvPr/>
        </p:nvPicPr>
        <p:blipFill>
          <a:blip r:embed="rId3">
            <a:alphaModFix/>
          </a:blip>
          <a:stretch>
            <a:fillRect/>
          </a:stretch>
        </p:blipFill>
        <p:spPr>
          <a:xfrm>
            <a:off x="8735201" y="4846650"/>
            <a:ext cx="249427" cy="1735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81"/>
        <p:cNvGrpSpPr/>
        <p:nvPr/>
      </p:nvGrpSpPr>
      <p:grpSpPr>
        <a:xfrm>
          <a:off x="0" y="0"/>
          <a:ext cx="0" cy="0"/>
          <a:chOff x="0" y="0"/>
          <a:chExt cx="0" cy="0"/>
        </a:xfrm>
      </p:grpSpPr>
      <p:sp>
        <p:nvSpPr>
          <p:cNvPr id="682" name="Google Shape;682;p136"/>
          <p:cNvSpPr txBox="1">
            <a:spLocks noGrp="1"/>
          </p:cNvSpPr>
          <p:nvPr>
            <p:ph type="title"/>
          </p:nvPr>
        </p:nvSpPr>
        <p:spPr>
          <a:xfrm>
            <a:off x="463100" y="1368925"/>
            <a:ext cx="4925700" cy="102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a:solidFill>
                  <a:srgbClr val="323E48"/>
                </a:solidFill>
                <a:latin typeface="Helvetica Neue"/>
                <a:ea typeface="Helvetica Neue"/>
                <a:cs typeface="Helvetica Neue"/>
                <a:sym typeface="Helvetica Neue"/>
              </a:rPr>
              <a:t>Welcome </a:t>
            </a:r>
            <a:br>
              <a:rPr lang="en" b="1">
                <a:solidFill>
                  <a:srgbClr val="323E48"/>
                </a:solidFill>
                <a:latin typeface="Helvetica Neue"/>
                <a:ea typeface="Helvetica Neue"/>
                <a:cs typeface="Helvetica Neue"/>
                <a:sym typeface="Helvetica Neue"/>
              </a:rPr>
            </a:br>
            <a:r>
              <a:rPr lang="en" b="1">
                <a:solidFill>
                  <a:srgbClr val="323E48"/>
                </a:solidFill>
                <a:latin typeface="Helvetica Neue"/>
                <a:ea typeface="Helvetica Neue"/>
                <a:cs typeface="Helvetica Neue"/>
                <a:sym typeface="Helvetica Neue"/>
              </a:rPr>
              <a:t>to Wellview</a:t>
            </a:r>
            <a:endParaRPr b="1">
              <a:solidFill>
                <a:srgbClr val="323E48"/>
              </a:solidFill>
              <a:latin typeface="Helvetica Neue"/>
              <a:ea typeface="Helvetica Neue"/>
              <a:cs typeface="Helvetica Neue"/>
              <a:sym typeface="Helvetica Neue"/>
            </a:endParaRPr>
          </a:p>
        </p:txBody>
      </p:sp>
      <p:pic>
        <p:nvPicPr>
          <p:cNvPr id="683" name="Google Shape;683;p136"/>
          <p:cNvPicPr preferRelativeResize="0"/>
          <p:nvPr/>
        </p:nvPicPr>
        <p:blipFill>
          <a:blip r:embed="rId3">
            <a:alphaModFix/>
          </a:blip>
          <a:stretch>
            <a:fillRect/>
          </a:stretch>
        </p:blipFill>
        <p:spPr>
          <a:xfrm>
            <a:off x="2944575" y="608850"/>
            <a:ext cx="2079925" cy="3908528"/>
          </a:xfrm>
          <a:prstGeom prst="rect">
            <a:avLst/>
          </a:prstGeom>
          <a:noFill/>
          <a:ln>
            <a:noFill/>
          </a:ln>
          <a:effectLst>
            <a:outerShdw blurRad="57150" dist="19050" dir="5400000" algn="bl" rotWithShape="0">
              <a:srgbClr val="000000">
                <a:alpha val="50000"/>
              </a:srgbClr>
            </a:outerShdw>
          </a:effectLst>
        </p:spPr>
      </p:pic>
      <p:pic>
        <p:nvPicPr>
          <p:cNvPr id="684" name="Google Shape;684;p136"/>
          <p:cNvPicPr preferRelativeResize="0"/>
          <p:nvPr/>
        </p:nvPicPr>
        <p:blipFill>
          <a:blip r:embed="rId4">
            <a:alphaModFix/>
          </a:blip>
          <a:stretch>
            <a:fillRect/>
          </a:stretch>
        </p:blipFill>
        <p:spPr>
          <a:xfrm>
            <a:off x="4960400" y="288500"/>
            <a:ext cx="2079925" cy="3354872"/>
          </a:xfrm>
          <a:prstGeom prst="rect">
            <a:avLst/>
          </a:prstGeom>
          <a:noFill/>
          <a:ln>
            <a:noFill/>
          </a:ln>
          <a:effectLst>
            <a:outerShdw blurRad="57150" dist="19050" dir="5400000" algn="bl" rotWithShape="0">
              <a:srgbClr val="000000">
                <a:alpha val="50000"/>
              </a:srgbClr>
            </a:outerShdw>
          </a:effectLst>
        </p:spPr>
      </p:pic>
      <p:pic>
        <p:nvPicPr>
          <p:cNvPr id="685" name="Google Shape;685;p136"/>
          <p:cNvPicPr preferRelativeResize="0"/>
          <p:nvPr/>
        </p:nvPicPr>
        <p:blipFill>
          <a:blip r:embed="rId5">
            <a:alphaModFix/>
          </a:blip>
          <a:stretch>
            <a:fillRect/>
          </a:stretch>
        </p:blipFill>
        <p:spPr>
          <a:xfrm>
            <a:off x="6720050" y="1868172"/>
            <a:ext cx="2079925" cy="2631378"/>
          </a:xfrm>
          <a:prstGeom prst="rect">
            <a:avLst/>
          </a:prstGeom>
          <a:noFill/>
          <a:ln>
            <a:noFill/>
          </a:ln>
          <a:effectLst>
            <a:outerShdw blurRad="57150" dist="19050" dir="5400000" algn="bl" rotWithShape="0">
              <a:srgbClr val="000000">
                <a:alpha val="50000"/>
              </a:srgbClr>
            </a:outerShdw>
          </a:effectLst>
        </p:spPr>
      </p:pic>
      <p:sp>
        <p:nvSpPr>
          <p:cNvPr id="686" name="Google Shape;686;p136"/>
          <p:cNvSpPr/>
          <p:nvPr/>
        </p:nvSpPr>
        <p:spPr>
          <a:xfrm>
            <a:off x="2451450" y="4825417"/>
            <a:ext cx="4241100" cy="21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200"/>
              <a:buFont typeface="Open Sans"/>
              <a:buNone/>
            </a:pPr>
            <a:r>
              <a:rPr lang="en" sz="800" i="0" u="none" strike="noStrike" cap="none">
                <a:solidFill>
                  <a:srgbClr val="595959"/>
                </a:solidFill>
                <a:latin typeface="Helvetica Neue"/>
                <a:ea typeface="Helvetica Neue"/>
                <a:cs typeface="Helvetica Neue"/>
                <a:sym typeface="Helvetica Neue"/>
              </a:rPr>
              <a:t>©20</a:t>
            </a:r>
            <a:r>
              <a:rPr lang="en" sz="800">
                <a:solidFill>
                  <a:srgbClr val="595959"/>
                </a:solidFill>
                <a:latin typeface="Helvetica Neue"/>
                <a:ea typeface="Helvetica Neue"/>
                <a:cs typeface="Helvetica Neue"/>
                <a:sym typeface="Helvetica Neue"/>
              </a:rPr>
              <a:t>22 </a:t>
            </a:r>
            <a:r>
              <a:rPr lang="en" sz="800" i="0" u="none" strike="noStrike" cap="none">
                <a:solidFill>
                  <a:srgbClr val="595959"/>
                </a:solidFill>
                <a:latin typeface="Helvetica Neue"/>
                <a:ea typeface="Helvetica Neue"/>
                <a:cs typeface="Helvetica Neue"/>
                <a:sym typeface="Helvetica Neue"/>
              </a:rPr>
              <a:t>Wellview</a:t>
            </a:r>
            <a:r>
              <a:rPr lang="en" sz="800">
                <a:solidFill>
                  <a:srgbClr val="595959"/>
                </a:solidFill>
                <a:latin typeface="Helvetica Neue"/>
                <a:ea typeface="Helvetica Neue"/>
                <a:cs typeface="Helvetica Neue"/>
                <a:sym typeface="Helvetica Neue"/>
              </a:rPr>
              <a:t>, </a:t>
            </a:r>
            <a:r>
              <a:rPr lang="en" sz="800" i="0" u="none" strike="noStrike" cap="none">
                <a:solidFill>
                  <a:srgbClr val="595959"/>
                </a:solidFill>
                <a:latin typeface="Helvetica Neue"/>
                <a:ea typeface="Helvetica Neue"/>
                <a:cs typeface="Helvetica Neue"/>
                <a:sym typeface="Helvetica Neue"/>
              </a:rPr>
              <a:t> Inc. – Confidential and Proprietary</a:t>
            </a:r>
            <a:r>
              <a:rPr lang="en" sz="800">
                <a:solidFill>
                  <a:srgbClr val="595959"/>
                </a:solidFill>
                <a:latin typeface="Helvetica Neue"/>
                <a:ea typeface="Helvetica Neue"/>
                <a:cs typeface="Helvetica Neue"/>
                <a:sym typeface="Helvetica Neue"/>
              </a:rPr>
              <a:t> – </a:t>
            </a:r>
            <a:r>
              <a:rPr lang="en" sz="800" i="0" u="none" strike="noStrike" cap="none">
                <a:solidFill>
                  <a:srgbClr val="595959"/>
                </a:solidFill>
                <a:latin typeface="Helvetica Neue"/>
                <a:ea typeface="Helvetica Neue"/>
                <a:cs typeface="Helvetica Neue"/>
                <a:sym typeface="Helvetica Neue"/>
              </a:rPr>
              <a:t>Do </a:t>
            </a:r>
            <a:r>
              <a:rPr lang="en" sz="800">
                <a:solidFill>
                  <a:srgbClr val="595959"/>
                </a:solidFill>
                <a:latin typeface="Helvetica Neue"/>
                <a:ea typeface="Helvetica Neue"/>
                <a:cs typeface="Helvetica Neue"/>
                <a:sym typeface="Helvetica Neue"/>
              </a:rPr>
              <a:t>Not Distribute</a:t>
            </a:r>
            <a:endParaRPr>
              <a:solidFill>
                <a:srgbClr val="595959"/>
              </a:solidFill>
              <a:latin typeface="Helvetica Neue"/>
              <a:ea typeface="Helvetica Neue"/>
              <a:cs typeface="Helvetica Neue"/>
              <a:sym typeface="Helvetica Neue"/>
            </a:endParaRPr>
          </a:p>
        </p:txBody>
      </p:sp>
      <p:pic>
        <p:nvPicPr>
          <p:cNvPr id="687" name="Google Shape;687;p136"/>
          <p:cNvPicPr preferRelativeResize="0"/>
          <p:nvPr/>
        </p:nvPicPr>
        <p:blipFill>
          <a:blip r:embed="rId6">
            <a:alphaModFix/>
          </a:blip>
          <a:stretch>
            <a:fillRect/>
          </a:stretch>
        </p:blipFill>
        <p:spPr>
          <a:xfrm>
            <a:off x="8735201" y="4846650"/>
            <a:ext cx="249427" cy="1735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91"/>
        <p:cNvGrpSpPr/>
        <p:nvPr/>
      </p:nvGrpSpPr>
      <p:grpSpPr>
        <a:xfrm>
          <a:off x="0" y="0"/>
          <a:ext cx="0" cy="0"/>
          <a:chOff x="0" y="0"/>
          <a:chExt cx="0" cy="0"/>
        </a:xfrm>
      </p:grpSpPr>
      <p:grpSp>
        <p:nvGrpSpPr>
          <p:cNvPr id="692" name="Google Shape;692;p137"/>
          <p:cNvGrpSpPr/>
          <p:nvPr/>
        </p:nvGrpSpPr>
        <p:grpSpPr>
          <a:xfrm>
            <a:off x="782643" y="1595631"/>
            <a:ext cx="8392845" cy="2812371"/>
            <a:chOff x="947885" y="1440063"/>
            <a:chExt cx="10662998" cy="3885564"/>
          </a:xfrm>
        </p:grpSpPr>
        <p:cxnSp>
          <p:nvCxnSpPr>
            <p:cNvPr id="693" name="Google Shape;693;p137"/>
            <p:cNvCxnSpPr>
              <a:endCxn id="694" idx="0"/>
            </p:cNvCxnSpPr>
            <p:nvPr/>
          </p:nvCxnSpPr>
          <p:spPr>
            <a:xfrm>
              <a:off x="947885" y="1440063"/>
              <a:ext cx="8497500" cy="6900"/>
            </a:xfrm>
            <a:prstGeom prst="straightConnector1">
              <a:avLst/>
            </a:prstGeom>
            <a:noFill/>
            <a:ln w="12700" cap="flat" cmpd="sng">
              <a:solidFill>
                <a:srgbClr val="323E48"/>
              </a:solidFill>
              <a:prstDash val="solid"/>
              <a:miter lim="800000"/>
              <a:headEnd type="none" w="sm" len="sm"/>
              <a:tailEnd type="none" w="sm" len="sm"/>
            </a:ln>
          </p:spPr>
        </p:cxnSp>
        <p:sp>
          <p:nvSpPr>
            <p:cNvPr id="694" name="Google Shape;694;p137"/>
            <p:cNvSpPr/>
            <p:nvPr/>
          </p:nvSpPr>
          <p:spPr>
            <a:xfrm>
              <a:off x="8475785" y="1446963"/>
              <a:ext cx="1939200" cy="1939200"/>
            </a:xfrm>
            <a:prstGeom prst="arc">
              <a:avLst>
                <a:gd name="adj1" fmla="val 16200000"/>
                <a:gd name="adj2" fmla="val 0"/>
              </a:avLst>
            </a:prstGeom>
            <a:noFill/>
            <a:ln w="12700" cap="flat" cmpd="sng">
              <a:solidFill>
                <a:srgbClr val="323E4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sp>
          <p:nvSpPr>
            <p:cNvPr id="695" name="Google Shape;695;p137"/>
            <p:cNvSpPr/>
            <p:nvPr/>
          </p:nvSpPr>
          <p:spPr>
            <a:xfrm rot="10800000" flipH="1">
              <a:off x="8475785" y="1447095"/>
              <a:ext cx="1939200" cy="1939200"/>
            </a:xfrm>
            <a:prstGeom prst="arc">
              <a:avLst>
                <a:gd name="adj1" fmla="val 16200000"/>
                <a:gd name="adj2" fmla="val 0"/>
              </a:avLst>
            </a:prstGeom>
            <a:noFill/>
            <a:ln w="12700" cap="flat" cmpd="sng">
              <a:solidFill>
                <a:srgbClr val="323E4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cxnSp>
          <p:nvCxnSpPr>
            <p:cNvPr id="696" name="Google Shape;696;p137"/>
            <p:cNvCxnSpPr>
              <a:stCxn id="697" idx="0"/>
              <a:endCxn id="695" idx="0"/>
            </p:cNvCxnSpPr>
            <p:nvPr/>
          </p:nvCxnSpPr>
          <p:spPr>
            <a:xfrm>
              <a:off x="2483683" y="3386295"/>
              <a:ext cx="6961800" cy="0"/>
            </a:xfrm>
            <a:prstGeom prst="straightConnector1">
              <a:avLst/>
            </a:prstGeom>
            <a:noFill/>
            <a:ln w="12700" cap="flat" cmpd="sng">
              <a:solidFill>
                <a:srgbClr val="323E48"/>
              </a:solidFill>
              <a:prstDash val="solid"/>
              <a:miter lim="800000"/>
              <a:headEnd type="none" w="sm" len="sm"/>
              <a:tailEnd type="none" w="sm" len="sm"/>
            </a:ln>
          </p:spPr>
        </p:cxnSp>
        <p:sp>
          <p:nvSpPr>
            <p:cNvPr id="697" name="Google Shape;697;p137"/>
            <p:cNvSpPr/>
            <p:nvPr/>
          </p:nvSpPr>
          <p:spPr>
            <a:xfrm flipH="1">
              <a:off x="1514083" y="3386295"/>
              <a:ext cx="1939200" cy="1939200"/>
            </a:xfrm>
            <a:prstGeom prst="arc">
              <a:avLst>
                <a:gd name="adj1" fmla="val 16200000"/>
                <a:gd name="adj2" fmla="val 0"/>
              </a:avLst>
            </a:prstGeom>
            <a:noFill/>
            <a:ln w="12700" cap="flat" cmpd="sng">
              <a:solidFill>
                <a:srgbClr val="323E4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sp>
          <p:nvSpPr>
            <p:cNvPr id="698" name="Google Shape;698;p137"/>
            <p:cNvSpPr/>
            <p:nvPr/>
          </p:nvSpPr>
          <p:spPr>
            <a:xfrm rot="10800000">
              <a:off x="1514083" y="3386427"/>
              <a:ext cx="1939200" cy="1939200"/>
            </a:xfrm>
            <a:prstGeom prst="arc">
              <a:avLst>
                <a:gd name="adj1" fmla="val 16200000"/>
                <a:gd name="adj2" fmla="val 0"/>
              </a:avLst>
            </a:prstGeom>
            <a:noFill/>
            <a:ln w="12700" cap="flat" cmpd="sng">
              <a:solidFill>
                <a:srgbClr val="323E4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cxnSp>
          <p:nvCxnSpPr>
            <p:cNvPr id="699" name="Google Shape;699;p137"/>
            <p:cNvCxnSpPr>
              <a:stCxn id="698" idx="0"/>
            </p:cNvCxnSpPr>
            <p:nvPr/>
          </p:nvCxnSpPr>
          <p:spPr>
            <a:xfrm>
              <a:off x="2483683" y="5325627"/>
              <a:ext cx="9127200" cy="0"/>
            </a:xfrm>
            <a:prstGeom prst="straightConnector1">
              <a:avLst/>
            </a:prstGeom>
            <a:noFill/>
            <a:ln w="12700" cap="flat" cmpd="sng">
              <a:solidFill>
                <a:srgbClr val="323E48"/>
              </a:solidFill>
              <a:prstDash val="solid"/>
              <a:miter lim="800000"/>
              <a:headEnd type="none" w="sm" len="sm"/>
              <a:tailEnd type="none" w="sm" len="sm"/>
            </a:ln>
          </p:spPr>
        </p:cxnSp>
      </p:grpSp>
      <p:sp>
        <p:nvSpPr>
          <p:cNvPr id="700" name="Google Shape;700;p137"/>
          <p:cNvSpPr/>
          <p:nvPr/>
        </p:nvSpPr>
        <p:spPr>
          <a:xfrm>
            <a:off x="742013" y="1551833"/>
            <a:ext cx="84000" cy="84000"/>
          </a:xfrm>
          <a:prstGeom prst="ellipse">
            <a:avLst/>
          </a:prstGeom>
          <a:solidFill>
            <a:srgbClr val="323E4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701" name="Google Shape;701;p137"/>
          <p:cNvSpPr/>
          <p:nvPr/>
        </p:nvSpPr>
        <p:spPr>
          <a:xfrm>
            <a:off x="1074925" y="1524675"/>
            <a:ext cx="627300" cy="627300"/>
          </a:xfrm>
          <a:prstGeom prst="ellipse">
            <a:avLst/>
          </a:prstGeom>
          <a:solidFill>
            <a:srgbClr val="2A7D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2" name="Google Shape;702;p137"/>
          <p:cNvPicPr preferRelativeResize="0"/>
          <p:nvPr/>
        </p:nvPicPr>
        <p:blipFill>
          <a:blip r:embed="rId3">
            <a:alphaModFix/>
          </a:blip>
          <a:stretch>
            <a:fillRect/>
          </a:stretch>
        </p:blipFill>
        <p:spPr>
          <a:xfrm>
            <a:off x="1216988" y="1666737"/>
            <a:ext cx="343175" cy="343175"/>
          </a:xfrm>
          <a:prstGeom prst="rect">
            <a:avLst/>
          </a:prstGeom>
          <a:noFill/>
          <a:ln>
            <a:noFill/>
          </a:ln>
        </p:spPr>
      </p:pic>
      <p:sp>
        <p:nvSpPr>
          <p:cNvPr id="703" name="Google Shape;703;p137"/>
          <p:cNvSpPr txBox="1"/>
          <p:nvPr/>
        </p:nvSpPr>
        <p:spPr>
          <a:xfrm>
            <a:off x="1702225" y="1595625"/>
            <a:ext cx="1039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rgbClr val="323E48"/>
                </a:solidFill>
                <a:latin typeface="Helvetica Neue"/>
                <a:ea typeface="Helvetica Neue"/>
                <a:cs typeface="Helvetica Neue"/>
                <a:sym typeface="Helvetica Neue"/>
              </a:rPr>
              <a:t>Enroll and </a:t>
            </a:r>
            <a:br>
              <a:rPr lang="en" sz="1100" b="1">
                <a:solidFill>
                  <a:srgbClr val="323E48"/>
                </a:solidFill>
                <a:latin typeface="Helvetica Neue"/>
                <a:ea typeface="Helvetica Neue"/>
                <a:cs typeface="Helvetica Neue"/>
                <a:sym typeface="Helvetica Neue"/>
              </a:rPr>
            </a:br>
            <a:r>
              <a:rPr lang="en" sz="1100" b="1">
                <a:solidFill>
                  <a:srgbClr val="323E48"/>
                </a:solidFill>
                <a:latin typeface="Helvetica Neue"/>
                <a:ea typeface="Helvetica Neue"/>
                <a:cs typeface="Helvetica Neue"/>
                <a:sym typeface="Helvetica Neue"/>
              </a:rPr>
              <a:t>get started.</a:t>
            </a:r>
            <a:endParaRPr sz="1100" b="1">
              <a:solidFill>
                <a:srgbClr val="323E48"/>
              </a:solidFill>
              <a:latin typeface="Helvetica Neue"/>
              <a:ea typeface="Helvetica Neue"/>
              <a:cs typeface="Helvetica Neue"/>
              <a:sym typeface="Helvetica Neue"/>
            </a:endParaRPr>
          </a:p>
        </p:txBody>
      </p:sp>
      <p:sp>
        <p:nvSpPr>
          <p:cNvPr id="704" name="Google Shape;704;p137"/>
          <p:cNvSpPr/>
          <p:nvPr/>
        </p:nvSpPr>
        <p:spPr>
          <a:xfrm>
            <a:off x="4122000" y="1057150"/>
            <a:ext cx="627300" cy="627300"/>
          </a:xfrm>
          <a:prstGeom prst="ellipse">
            <a:avLst/>
          </a:prstGeom>
          <a:solidFill>
            <a:srgbClr val="2A7D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7"/>
          <p:cNvSpPr txBox="1"/>
          <p:nvPr/>
        </p:nvSpPr>
        <p:spPr>
          <a:xfrm>
            <a:off x="4749300" y="866925"/>
            <a:ext cx="12057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rgbClr val="323E48"/>
                </a:solidFill>
                <a:latin typeface="Helvetica Neue"/>
                <a:ea typeface="Helvetica Neue"/>
                <a:cs typeface="Helvetica Neue"/>
                <a:sym typeface="Helvetica Neue"/>
              </a:rPr>
              <a:t>How do you </a:t>
            </a:r>
            <a:br>
              <a:rPr lang="en" sz="1100" b="1">
                <a:solidFill>
                  <a:srgbClr val="323E48"/>
                </a:solidFill>
                <a:latin typeface="Helvetica Neue"/>
                <a:ea typeface="Helvetica Neue"/>
                <a:cs typeface="Helvetica Neue"/>
                <a:sym typeface="Helvetica Neue"/>
              </a:rPr>
            </a:br>
            <a:r>
              <a:rPr lang="en" sz="1100" b="1">
                <a:solidFill>
                  <a:srgbClr val="323E48"/>
                </a:solidFill>
                <a:latin typeface="Helvetica Neue"/>
                <a:ea typeface="Helvetica Neue"/>
                <a:cs typeface="Helvetica Neue"/>
                <a:sym typeface="Helvetica Neue"/>
              </a:rPr>
              <a:t>approach your </a:t>
            </a:r>
            <a:br>
              <a:rPr lang="en" sz="1100" b="1">
                <a:solidFill>
                  <a:srgbClr val="323E48"/>
                </a:solidFill>
                <a:latin typeface="Helvetica Neue"/>
                <a:ea typeface="Helvetica Neue"/>
                <a:cs typeface="Helvetica Neue"/>
                <a:sym typeface="Helvetica Neue"/>
              </a:rPr>
            </a:br>
            <a:r>
              <a:rPr lang="en" sz="1100" b="1">
                <a:solidFill>
                  <a:srgbClr val="323E48"/>
                </a:solidFill>
                <a:latin typeface="Helvetica Neue"/>
                <a:ea typeface="Helvetica Neue"/>
                <a:cs typeface="Helvetica Neue"/>
                <a:sym typeface="Helvetica Neue"/>
              </a:rPr>
              <a:t>health?</a:t>
            </a:r>
            <a:endParaRPr sz="1100" b="1">
              <a:solidFill>
                <a:srgbClr val="323E48"/>
              </a:solidFill>
              <a:latin typeface="Helvetica Neue"/>
              <a:ea typeface="Helvetica Neue"/>
              <a:cs typeface="Helvetica Neue"/>
              <a:sym typeface="Helvetica Neue"/>
            </a:endParaRPr>
          </a:p>
        </p:txBody>
      </p:sp>
      <p:pic>
        <p:nvPicPr>
          <p:cNvPr id="706" name="Google Shape;706;p137"/>
          <p:cNvPicPr preferRelativeResize="0"/>
          <p:nvPr/>
        </p:nvPicPr>
        <p:blipFill>
          <a:blip r:embed="rId4">
            <a:alphaModFix/>
          </a:blip>
          <a:stretch>
            <a:fillRect/>
          </a:stretch>
        </p:blipFill>
        <p:spPr>
          <a:xfrm>
            <a:off x="4264057" y="1199212"/>
            <a:ext cx="343175" cy="343182"/>
          </a:xfrm>
          <a:prstGeom prst="rect">
            <a:avLst/>
          </a:prstGeom>
          <a:noFill/>
          <a:ln>
            <a:noFill/>
          </a:ln>
        </p:spPr>
      </p:pic>
      <p:sp>
        <p:nvSpPr>
          <p:cNvPr id="707" name="Google Shape;707;p137"/>
          <p:cNvSpPr txBox="1"/>
          <p:nvPr/>
        </p:nvSpPr>
        <p:spPr>
          <a:xfrm>
            <a:off x="5985800" y="684375"/>
            <a:ext cx="16776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A7DE1"/>
                </a:solidFill>
                <a:latin typeface="Helvetica Neue"/>
                <a:ea typeface="Helvetica Neue"/>
                <a:cs typeface="Helvetica Neue"/>
                <a:sym typeface="Helvetica Neue"/>
              </a:rPr>
              <a:t>Healthy for Life</a:t>
            </a:r>
            <a:endParaRPr sz="900">
              <a:solidFill>
                <a:srgbClr val="2A7DE1"/>
              </a:solidFill>
              <a:latin typeface="Helvetica Neue"/>
              <a:ea typeface="Helvetica Neue"/>
              <a:cs typeface="Helvetica Neue"/>
              <a:sym typeface="Helvetica Neue"/>
            </a:endParaRPr>
          </a:p>
          <a:p>
            <a:pPr marL="0" lvl="0" indent="0" algn="l" rtl="0">
              <a:spcBef>
                <a:spcPts val="0"/>
              </a:spcBef>
              <a:spcAft>
                <a:spcPts val="0"/>
              </a:spcAft>
              <a:buNone/>
            </a:pPr>
            <a:r>
              <a:rPr lang="en" sz="900">
                <a:solidFill>
                  <a:srgbClr val="2A7DE1"/>
                </a:solidFill>
                <a:latin typeface="Helvetica Neue"/>
                <a:ea typeface="Helvetica Neue"/>
                <a:cs typeface="Helvetica Neue"/>
                <a:sym typeface="Helvetica Neue"/>
              </a:rPr>
              <a:t>Open to Options</a:t>
            </a:r>
            <a:endParaRPr sz="900">
              <a:solidFill>
                <a:srgbClr val="2A7DE1"/>
              </a:solidFill>
              <a:latin typeface="Helvetica Neue"/>
              <a:ea typeface="Helvetica Neue"/>
              <a:cs typeface="Helvetica Neue"/>
              <a:sym typeface="Helvetica Neue"/>
            </a:endParaRPr>
          </a:p>
          <a:p>
            <a:pPr marL="0" lvl="0" indent="0" algn="l" rtl="0">
              <a:spcBef>
                <a:spcPts val="0"/>
              </a:spcBef>
              <a:spcAft>
                <a:spcPts val="0"/>
              </a:spcAft>
              <a:buNone/>
            </a:pPr>
            <a:r>
              <a:rPr lang="en" sz="900">
                <a:solidFill>
                  <a:srgbClr val="2A7DE1"/>
                </a:solidFill>
                <a:latin typeface="Helvetica Neue"/>
                <a:ea typeface="Helvetica Neue"/>
                <a:cs typeface="Helvetica Neue"/>
                <a:sym typeface="Helvetica Neue"/>
              </a:rPr>
              <a:t>For the Family</a:t>
            </a:r>
            <a:endParaRPr sz="900">
              <a:solidFill>
                <a:srgbClr val="2A7DE1"/>
              </a:solidFill>
              <a:latin typeface="Helvetica Neue"/>
              <a:ea typeface="Helvetica Neue"/>
              <a:cs typeface="Helvetica Neue"/>
              <a:sym typeface="Helvetica Neue"/>
            </a:endParaRPr>
          </a:p>
          <a:p>
            <a:pPr marL="0" lvl="0" indent="0" algn="l" rtl="0">
              <a:spcBef>
                <a:spcPts val="0"/>
              </a:spcBef>
              <a:spcAft>
                <a:spcPts val="0"/>
              </a:spcAft>
              <a:buNone/>
            </a:pPr>
            <a:r>
              <a:rPr lang="en" sz="900">
                <a:solidFill>
                  <a:srgbClr val="2A7DE1"/>
                </a:solidFill>
                <a:latin typeface="Helvetica Neue"/>
                <a:ea typeface="Helvetica Neue"/>
                <a:cs typeface="Helvetica Neue"/>
                <a:sym typeface="Helvetica Neue"/>
              </a:rPr>
              <a:t>Doctor Knows Best</a:t>
            </a:r>
            <a:endParaRPr sz="900">
              <a:solidFill>
                <a:srgbClr val="2A7DE1"/>
              </a:solidFill>
              <a:latin typeface="Helvetica Neue"/>
              <a:ea typeface="Helvetica Neue"/>
              <a:cs typeface="Helvetica Neue"/>
              <a:sym typeface="Helvetica Neue"/>
            </a:endParaRPr>
          </a:p>
          <a:p>
            <a:pPr marL="0" lvl="0" indent="0" algn="l" rtl="0">
              <a:spcBef>
                <a:spcPts val="0"/>
              </a:spcBef>
              <a:spcAft>
                <a:spcPts val="0"/>
              </a:spcAft>
              <a:buNone/>
            </a:pPr>
            <a:r>
              <a:rPr lang="en" sz="900">
                <a:solidFill>
                  <a:srgbClr val="2A7DE1"/>
                </a:solidFill>
                <a:latin typeface="Helvetica Neue"/>
                <a:ea typeface="Helvetica Neue"/>
                <a:cs typeface="Helvetica Neue"/>
                <a:sym typeface="Helvetica Neue"/>
              </a:rPr>
              <a:t>Live for Today</a:t>
            </a:r>
            <a:endParaRPr sz="900">
              <a:solidFill>
                <a:srgbClr val="2A7DE1"/>
              </a:solidFill>
              <a:latin typeface="Helvetica Neue"/>
              <a:ea typeface="Helvetica Neue"/>
              <a:cs typeface="Helvetica Neue"/>
              <a:sym typeface="Helvetica Neue"/>
            </a:endParaRPr>
          </a:p>
        </p:txBody>
      </p:sp>
      <p:cxnSp>
        <p:nvCxnSpPr>
          <p:cNvPr id="708" name="Google Shape;708;p137"/>
          <p:cNvCxnSpPr/>
          <p:nvPr/>
        </p:nvCxnSpPr>
        <p:spPr>
          <a:xfrm>
            <a:off x="5985800" y="776775"/>
            <a:ext cx="0" cy="692400"/>
          </a:xfrm>
          <a:prstGeom prst="straightConnector1">
            <a:avLst/>
          </a:prstGeom>
          <a:noFill/>
          <a:ln w="9525" cap="flat" cmpd="sng">
            <a:solidFill>
              <a:srgbClr val="2A7DE1"/>
            </a:solidFill>
            <a:prstDash val="solid"/>
            <a:round/>
            <a:headEnd type="none" w="med" len="med"/>
            <a:tailEnd type="none" w="med" len="med"/>
          </a:ln>
        </p:spPr>
      </p:cxnSp>
      <p:sp>
        <p:nvSpPr>
          <p:cNvPr id="709" name="Google Shape;709;p137"/>
          <p:cNvSpPr/>
          <p:nvPr/>
        </p:nvSpPr>
        <p:spPr>
          <a:xfrm>
            <a:off x="7852175" y="1864425"/>
            <a:ext cx="627300" cy="627300"/>
          </a:xfrm>
          <a:prstGeom prst="ellipse">
            <a:avLst/>
          </a:prstGeom>
          <a:solidFill>
            <a:srgbClr val="2A7D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7"/>
          <p:cNvSpPr txBox="1"/>
          <p:nvPr/>
        </p:nvSpPr>
        <p:spPr>
          <a:xfrm>
            <a:off x="6491525" y="1913050"/>
            <a:ext cx="14235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rgbClr val="323E48"/>
                </a:solidFill>
                <a:latin typeface="Helvetica Neue"/>
                <a:ea typeface="Helvetica Neue"/>
                <a:cs typeface="Helvetica Neue"/>
                <a:sym typeface="Helvetica Neue"/>
              </a:rPr>
              <a:t>Where are you ready to make healthy changes?</a:t>
            </a:r>
            <a:endParaRPr sz="1100" b="1">
              <a:solidFill>
                <a:srgbClr val="323E48"/>
              </a:solidFill>
              <a:latin typeface="Helvetica Neue"/>
              <a:ea typeface="Helvetica Neue"/>
              <a:cs typeface="Helvetica Neue"/>
              <a:sym typeface="Helvetica Neue"/>
            </a:endParaRPr>
          </a:p>
        </p:txBody>
      </p:sp>
      <p:sp>
        <p:nvSpPr>
          <p:cNvPr id="711" name="Google Shape;711;p137"/>
          <p:cNvSpPr txBox="1"/>
          <p:nvPr/>
        </p:nvSpPr>
        <p:spPr>
          <a:xfrm>
            <a:off x="5205325" y="1913050"/>
            <a:ext cx="1232400" cy="877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a:solidFill>
                  <a:srgbClr val="2A7DE1"/>
                </a:solidFill>
                <a:latin typeface="Helvetica Neue"/>
                <a:ea typeface="Helvetica Neue"/>
                <a:cs typeface="Helvetica Neue"/>
                <a:sym typeface="Helvetica Neue"/>
              </a:rPr>
              <a:t>Diet &amp; Nutrition</a:t>
            </a:r>
            <a:endParaRPr sz="900">
              <a:solidFill>
                <a:srgbClr val="2A7DE1"/>
              </a:solidFill>
              <a:latin typeface="Helvetica Neue"/>
              <a:ea typeface="Helvetica Neue"/>
              <a:cs typeface="Helvetica Neue"/>
              <a:sym typeface="Helvetica Neue"/>
            </a:endParaRPr>
          </a:p>
          <a:p>
            <a:pPr marL="0" lvl="0" indent="0" algn="r" rtl="0">
              <a:spcBef>
                <a:spcPts val="0"/>
              </a:spcBef>
              <a:spcAft>
                <a:spcPts val="0"/>
              </a:spcAft>
              <a:buNone/>
            </a:pPr>
            <a:r>
              <a:rPr lang="en" sz="900">
                <a:solidFill>
                  <a:srgbClr val="2A7DE1"/>
                </a:solidFill>
                <a:latin typeface="Helvetica Neue"/>
                <a:ea typeface="Helvetica Neue"/>
                <a:cs typeface="Helvetica Neue"/>
                <a:sym typeface="Helvetica Neue"/>
              </a:rPr>
              <a:t>Exercise</a:t>
            </a:r>
            <a:endParaRPr sz="900">
              <a:solidFill>
                <a:srgbClr val="2A7DE1"/>
              </a:solidFill>
              <a:latin typeface="Helvetica Neue"/>
              <a:ea typeface="Helvetica Neue"/>
              <a:cs typeface="Helvetica Neue"/>
              <a:sym typeface="Helvetica Neue"/>
            </a:endParaRPr>
          </a:p>
          <a:p>
            <a:pPr marL="0" lvl="0" indent="0" algn="r" rtl="0">
              <a:spcBef>
                <a:spcPts val="0"/>
              </a:spcBef>
              <a:spcAft>
                <a:spcPts val="0"/>
              </a:spcAft>
              <a:buNone/>
            </a:pPr>
            <a:r>
              <a:rPr lang="en" sz="900">
                <a:solidFill>
                  <a:srgbClr val="2A7DE1"/>
                </a:solidFill>
                <a:latin typeface="Helvetica Neue"/>
                <a:ea typeface="Helvetica Neue"/>
                <a:cs typeface="Helvetica Neue"/>
                <a:sym typeface="Helvetica Neue"/>
              </a:rPr>
              <a:t>Stress</a:t>
            </a:r>
            <a:endParaRPr sz="900">
              <a:solidFill>
                <a:srgbClr val="2A7DE1"/>
              </a:solidFill>
              <a:latin typeface="Helvetica Neue"/>
              <a:ea typeface="Helvetica Neue"/>
              <a:cs typeface="Helvetica Neue"/>
              <a:sym typeface="Helvetica Neue"/>
            </a:endParaRPr>
          </a:p>
          <a:p>
            <a:pPr marL="0" lvl="0" indent="0" algn="r" rtl="0">
              <a:spcBef>
                <a:spcPts val="0"/>
              </a:spcBef>
              <a:spcAft>
                <a:spcPts val="0"/>
              </a:spcAft>
              <a:buNone/>
            </a:pPr>
            <a:r>
              <a:rPr lang="en" sz="900">
                <a:solidFill>
                  <a:srgbClr val="2A7DE1"/>
                </a:solidFill>
                <a:latin typeface="Helvetica Neue"/>
                <a:ea typeface="Helvetica Neue"/>
                <a:cs typeface="Helvetica Neue"/>
                <a:sym typeface="Helvetica Neue"/>
              </a:rPr>
              <a:t>Tobacco Use</a:t>
            </a:r>
            <a:endParaRPr sz="900">
              <a:solidFill>
                <a:srgbClr val="2A7DE1"/>
              </a:solidFill>
              <a:latin typeface="Helvetica Neue"/>
              <a:ea typeface="Helvetica Neue"/>
              <a:cs typeface="Helvetica Neue"/>
              <a:sym typeface="Helvetica Neue"/>
            </a:endParaRPr>
          </a:p>
          <a:p>
            <a:pPr marL="0" lvl="0" indent="0" algn="r" rtl="0">
              <a:spcBef>
                <a:spcPts val="0"/>
              </a:spcBef>
              <a:spcAft>
                <a:spcPts val="0"/>
              </a:spcAft>
              <a:buNone/>
            </a:pPr>
            <a:r>
              <a:rPr lang="en" sz="900">
                <a:solidFill>
                  <a:srgbClr val="2A7DE1"/>
                </a:solidFill>
                <a:latin typeface="Helvetica Neue"/>
                <a:ea typeface="Helvetica Neue"/>
                <a:cs typeface="Helvetica Neue"/>
                <a:sym typeface="Helvetica Neue"/>
              </a:rPr>
              <a:t>Alcohol Use</a:t>
            </a:r>
            <a:endParaRPr sz="900">
              <a:solidFill>
                <a:srgbClr val="2A7DE1"/>
              </a:solidFill>
              <a:latin typeface="Helvetica Neue"/>
              <a:ea typeface="Helvetica Neue"/>
              <a:cs typeface="Helvetica Neue"/>
              <a:sym typeface="Helvetica Neue"/>
            </a:endParaRPr>
          </a:p>
        </p:txBody>
      </p:sp>
      <p:cxnSp>
        <p:nvCxnSpPr>
          <p:cNvPr id="712" name="Google Shape;712;p137"/>
          <p:cNvCxnSpPr/>
          <p:nvPr/>
        </p:nvCxnSpPr>
        <p:spPr>
          <a:xfrm>
            <a:off x="6437725" y="2005450"/>
            <a:ext cx="0" cy="794100"/>
          </a:xfrm>
          <a:prstGeom prst="straightConnector1">
            <a:avLst/>
          </a:prstGeom>
          <a:noFill/>
          <a:ln w="9525" cap="flat" cmpd="sng">
            <a:solidFill>
              <a:srgbClr val="2A7DE1"/>
            </a:solidFill>
            <a:prstDash val="solid"/>
            <a:round/>
            <a:headEnd type="none" w="med" len="med"/>
            <a:tailEnd type="none" w="med" len="med"/>
          </a:ln>
        </p:spPr>
      </p:cxnSp>
      <p:pic>
        <p:nvPicPr>
          <p:cNvPr id="713" name="Google Shape;713;p137"/>
          <p:cNvPicPr preferRelativeResize="0"/>
          <p:nvPr/>
        </p:nvPicPr>
        <p:blipFill>
          <a:blip r:embed="rId5">
            <a:alphaModFix/>
          </a:blip>
          <a:stretch>
            <a:fillRect/>
          </a:stretch>
        </p:blipFill>
        <p:spPr>
          <a:xfrm>
            <a:off x="7994238" y="2006487"/>
            <a:ext cx="343175" cy="343175"/>
          </a:xfrm>
          <a:prstGeom prst="rect">
            <a:avLst/>
          </a:prstGeom>
          <a:noFill/>
          <a:ln>
            <a:noFill/>
          </a:ln>
        </p:spPr>
      </p:pic>
      <p:sp>
        <p:nvSpPr>
          <p:cNvPr id="714" name="Google Shape;714;p137"/>
          <p:cNvSpPr/>
          <p:nvPr/>
        </p:nvSpPr>
        <p:spPr>
          <a:xfrm>
            <a:off x="4302825" y="2765888"/>
            <a:ext cx="627300" cy="627300"/>
          </a:xfrm>
          <a:prstGeom prst="ellipse">
            <a:avLst/>
          </a:prstGeom>
          <a:solidFill>
            <a:srgbClr val="2A7D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7"/>
          <p:cNvSpPr txBox="1"/>
          <p:nvPr/>
        </p:nvSpPr>
        <p:spPr>
          <a:xfrm>
            <a:off x="3495975" y="2081500"/>
            <a:ext cx="1527300" cy="692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100" b="1">
                <a:solidFill>
                  <a:srgbClr val="323E48"/>
                </a:solidFill>
                <a:latin typeface="Helvetica Neue"/>
                <a:ea typeface="Helvetica Neue"/>
                <a:cs typeface="Helvetica Neue"/>
                <a:sym typeface="Helvetica Neue"/>
              </a:rPr>
              <a:t>What’s keeping </a:t>
            </a:r>
            <a:br>
              <a:rPr lang="en" sz="1100" b="1">
                <a:solidFill>
                  <a:srgbClr val="323E48"/>
                </a:solidFill>
                <a:latin typeface="Helvetica Neue"/>
                <a:ea typeface="Helvetica Neue"/>
                <a:cs typeface="Helvetica Neue"/>
                <a:sym typeface="Helvetica Neue"/>
              </a:rPr>
            </a:br>
            <a:r>
              <a:rPr lang="en" sz="1100" b="1">
                <a:solidFill>
                  <a:srgbClr val="323E48"/>
                </a:solidFill>
                <a:latin typeface="Helvetica Neue"/>
                <a:ea typeface="Helvetica Neue"/>
                <a:cs typeface="Helvetica Neue"/>
                <a:sym typeface="Helvetica Neue"/>
              </a:rPr>
              <a:t>you from making healthier choices?</a:t>
            </a:r>
            <a:endParaRPr sz="1100" b="1">
              <a:solidFill>
                <a:srgbClr val="323E48"/>
              </a:solidFill>
              <a:latin typeface="Helvetica Neue"/>
              <a:ea typeface="Helvetica Neue"/>
              <a:cs typeface="Helvetica Neue"/>
              <a:sym typeface="Helvetica Neue"/>
            </a:endParaRPr>
          </a:p>
        </p:txBody>
      </p:sp>
      <p:pic>
        <p:nvPicPr>
          <p:cNvPr id="716" name="Google Shape;716;p137"/>
          <p:cNvPicPr preferRelativeResize="0"/>
          <p:nvPr/>
        </p:nvPicPr>
        <p:blipFill>
          <a:blip r:embed="rId6">
            <a:alphaModFix/>
          </a:blip>
          <a:stretch>
            <a:fillRect/>
          </a:stretch>
        </p:blipFill>
        <p:spPr>
          <a:xfrm>
            <a:off x="4444888" y="2907963"/>
            <a:ext cx="343175" cy="343175"/>
          </a:xfrm>
          <a:prstGeom prst="rect">
            <a:avLst/>
          </a:prstGeom>
          <a:noFill/>
          <a:ln>
            <a:noFill/>
          </a:ln>
        </p:spPr>
      </p:pic>
      <p:sp>
        <p:nvSpPr>
          <p:cNvPr id="717" name="Google Shape;717;p137"/>
          <p:cNvSpPr txBox="1"/>
          <p:nvPr/>
        </p:nvSpPr>
        <p:spPr>
          <a:xfrm>
            <a:off x="1941304" y="2081500"/>
            <a:ext cx="1606500" cy="877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Time / Inconvenience</a:t>
            </a:r>
            <a:endParaRPr sz="900">
              <a:solidFill>
                <a:srgbClr val="2A7DE1"/>
              </a:solidFill>
              <a:latin typeface="Helvetica Neue"/>
              <a:ea typeface="Helvetica Neue"/>
              <a:cs typeface="Helvetica Neue"/>
              <a:sym typeface="Helvetica Neue"/>
            </a:endParaRPr>
          </a:p>
          <a:p>
            <a:pPr marL="0" marR="0" lvl="0" indent="0" algn="r"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Resistant to Change</a:t>
            </a:r>
            <a:endParaRPr sz="900">
              <a:solidFill>
                <a:srgbClr val="2A7DE1"/>
              </a:solidFill>
              <a:latin typeface="Helvetica Neue"/>
              <a:ea typeface="Helvetica Neue"/>
              <a:cs typeface="Helvetica Neue"/>
              <a:sym typeface="Helvetica Neue"/>
            </a:endParaRPr>
          </a:p>
          <a:p>
            <a:pPr marL="0" marR="0" lvl="0" indent="0" algn="r"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Environmental Factors</a:t>
            </a:r>
            <a:endParaRPr sz="900">
              <a:solidFill>
                <a:srgbClr val="2A7DE1"/>
              </a:solidFill>
              <a:latin typeface="Helvetica Neue"/>
              <a:ea typeface="Helvetica Neue"/>
              <a:cs typeface="Helvetica Neue"/>
              <a:sym typeface="Helvetica Neue"/>
            </a:endParaRPr>
          </a:p>
          <a:p>
            <a:pPr marL="0" marR="0" lvl="0" indent="0" algn="r"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Illness / Injury</a:t>
            </a:r>
            <a:endParaRPr sz="900">
              <a:solidFill>
                <a:srgbClr val="2A7DE1"/>
              </a:solidFill>
              <a:latin typeface="Helvetica Neue"/>
              <a:ea typeface="Helvetica Neue"/>
              <a:cs typeface="Helvetica Neue"/>
              <a:sym typeface="Helvetica Neue"/>
            </a:endParaRPr>
          </a:p>
          <a:p>
            <a:pPr marL="0" marR="0" lvl="0" indent="0" algn="r"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Motivation / Confidence</a:t>
            </a:r>
            <a:endParaRPr sz="900">
              <a:solidFill>
                <a:srgbClr val="2A7DE1"/>
              </a:solidFill>
              <a:latin typeface="Helvetica Neue"/>
              <a:ea typeface="Helvetica Neue"/>
              <a:cs typeface="Helvetica Neue"/>
              <a:sym typeface="Helvetica Neue"/>
            </a:endParaRPr>
          </a:p>
        </p:txBody>
      </p:sp>
      <p:cxnSp>
        <p:nvCxnSpPr>
          <p:cNvPr id="718" name="Google Shape;718;p137"/>
          <p:cNvCxnSpPr/>
          <p:nvPr/>
        </p:nvCxnSpPr>
        <p:spPr>
          <a:xfrm>
            <a:off x="3547688" y="2173900"/>
            <a:ext cx="0" cy="692400"/>
          </a:xfrm>
          <a:prstGeom prst="straightConnector1">
            <a:avLst/>
          </a:prstGeom>
          <a:noFill/>
          <a:ln w="9525" cap="flat" cmpd="sng">
            <a:solidFill>
              <a:srgbClr val="2A7DE1"/>
            </a:solidFill>
            <a:prstDash val="solid"/>
            <a:round/>
            <a:headEnd type="none" w="med" len="med"/>
            <a:tailEnd type="none" w="med" len="med"/>
          </a:ln>
        </p:spPr>
      </p:cxnSp>
      <p:sp>
        <p:nvSpPr>
          <p:cNvPr id="719" name="Google Shape;719;p137"/>
          <p:cNvSpPr/>
          <p:nvPr/>
        </p:nvSpPr>
        <p:spPr>
          <a:xfrm>
            <a:off x="932875" y="3464813"/>
            <a:ext cx="627300" cy="627300"/>
          </a:xfrm>
          <a:prstGeom prst="ellipse">
            <a:avLst/>
          </a:prstGeom>
          <a:solidFill>
            <a:srgbClr val="2A7D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7"/>
          <p:cNvSpPr txBox="1"/>
          <p:nvPr/>
        </p:nvSpPr>
        <p:spPr>
          <a:xfrm>
            <a:off x="1617400" y="3384925"/>
            <a:ext cx="1149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rgbClr val="323E48"/>
                </a:solidFill>
                <a:latin typeface="Helvetica Neue"/>
                <a:ea typeface="Helvetica Neue"/>
                <a:cs typeface="Helvetica Neue"/>
                <a:sym typeface="Helvetica Neue"/>
              </a:rPr>
              <a:t>Discover your current state </a:t>
            </a:r>
            <a:br>
              <a:rPr lang="en" sz="1100" b="1">
                <a:solidFill>
                  <a:srgbClr val="323E48"/>
                </a:solidFill>
                <a:latin typeface="Helvetica Neue"/>
                <a:ea typeface="Helvetica Neue"/>
                <a:cs typeface="Helvetica Neue"/>
                <a:sym typeface="Helvetica Neue"/>
              </a:rPr>
            </a:br>
            <a:r>
              <a:rPr lang="en" sz="1100" b="1">
                <a:solidFill>
                  <a:srgbClr val="323E48"/>
                </a:solidFill>
                <a:latin typeface="Helvetica Neue"/>
                <a:ea typeface="Helvetica Neue"/>
                <a:cs typeface="Helvetica Neue"/>
                <a:sym typeface="Helvetica Neue"/>
              </a:rPr>
              <a:t>of health.</a:t>
            </a:r>
            <a:endParaRPr sz="1100" b="1">
              <a:solidFill>
                <a:srgbClr val="323E48"/>
              </a:solidFill>
              <a:latin typeface="Helvetica Neue"/>
              <a:ea typeface="Helvetica Neue"/>
              <a:cs typeface="Helvetica Neue"/>
              <a:sym typeface="Helvetica Neue"/>
            </a:endParaRPr>
          </a:p>
        </p:txBody>
      </p:sp>
      <p:sp>
        <p:nvSpPr>
          <p:cNvPr id="721" name="Google Shape;721;p137"/>
          <p:cNvSpPr txBox="1"/>
          <p:nvPr/>
        </p:nvSpPr>
        <p:spPr>
          <a:xfrm>
            <a:off x="2767300" y="3461125"/>
            <a:ext cx="16776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Online Health Assessment</a:t>
            </a:r>
            <a:endParaRPr sz="900">
              <a:solidFill>
                <a:srgbClr val="2A7DE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Meet your Health Advisor</a:t>
            </a:r>
            <a:endParaRPr sz="900">
              <a:solidFill>
                <a:srgbClr val="2A7DE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Personal Health Summary</a:t>
            </a:r>
            <a:endParaRPr sz="900">
              <a:solidFill>
                <a:srgbClr val="2A7DE1"/>
              </a:solidFill>
              <a:latin typeface="Helvetica Neue"/>
              <a:ea typeface="Helvetica Neue"/>
              <a:cs typeface="Helvetica Neue"/>
              <a:sym typeface="Helvetica Neue"/>
            </a:endParaRPr>
          </a:p>
        </p:txBody>
      </p:sp>
      <p:cxnSp>
        <p:nvCxnSpPr>
          <p:cNvPr id="722" name="Google Shape;722;p137"/>
          <p:cNvCxnSpPr/>
          <p:nvPr/>
        </p:nvCxnSpPr>
        <p:spPr>
          <a:xfrm>
            <a:off x="2767300" y="3477325"/>
            <a:ext cx="0" cy="692400"/>
          </a:xfrm>
          <a:prstGeom prst="straightConnector1">
            <a:avLst/>
          </a:prstGeom>
          <a:noFill/>
          <a:ln w="9525" cap="flat" cmpd="sng">
            <a:solidFill>
              <a:srgbClr val="2A7DE1"/>
            </a:solidFill>
            <a:prstDash val="solid"/>
            <a:round/>
            <a:headEnd type="none" w="med" len="med"/>
            <a:tailEnd type="none" w="med" len="med"/>
          </a:ln>
        </p:spPr>
      </p:cxnSp>
      <p:pic>
        <p:nvPicPr>
          <p:cNvPr id="723" name="Google Shape;723;p137"/>
          <p:cNvPicPr preferRelativeResize="0"/>
          <p:nvPr/>
        </p:nvPicPr>
        <p:blipFill>
          <a:blip r:embed="rId7">
            <a:alphaModFix/>
          </a:blip>
          <a:stretch>
            <a:fillRect/>
          </a:stretch>
        </p:blipFill>
        <p:spPr>
          <a:xfrm>
            <a:off x="1074937" y="3625475"/>
            <a:ext cx="343175" cy="343175"/>
          </a:xfrm>
          <a:prstGeom prst="rect">
            <a:avLst/>
          </a:prstGeom>
          <a:noFill/>
          <a:ln>
            <a:noFill/>
          </a:ln>
        </p:spPr>
      </p:pic>
      <p:sp>
        <p:nvSpPr>
          <p:cNvPr id="724" name="Google Shape;724;p137"/>
          <p:cNvSpPr/>
          <p:nvPr/>
        </p:nvSpPr>
        <p:spPr>
          <a:xfrm>
            <a:off x="5327700" y="3968638"/>
            <a:ext cx="627300" cy="627300"/>
          </a:xfrm>
          <a:prstGeom prst="ellipse">
            <a:avLst/>
          </a:prstGeom>
          <a:solidFill>
            <a:srgbClr val="2A7D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7"/>
          <p:cNvSpPr txBox="1"/>
          <p:nvPr/>
        </p:nvSpPr>
        <p:spPr>
          <a:xfrm>
            <a:off x="5305250" y="3523375"/>
            <a:ext cx="1527300" cy="692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100" b="1">
                <a:solidFill>
                  <a:srgbClr val="323E48"/>
                </a:solidFill>
                <a:latin typeface="Helvetica Neue"/>
                <a:ea typeface="Helvetica Neue"/>
                <a:cs typeface="Helvetica Neue"/>
                <a:sym typeface="Helvetica Neue"/>
              </a:rPr>
              <a:t>Wellview looks </a:t>
            </a:r>
            <a:br>
              <a:rPr lang="en" sz="1100" b="1">
                <a:solidFill>
                  <a:srgbClr val="323E48"/>
                </a:solidFill>
                <a:latin typeface="Helvetica Neue"/>
                <a:ea typeface="Helvetica Neue"/>
                <a:cs typeface="Helvetica Neue"/>
                <a:sym typeface="Helvetica Neue"/>
              </a:rPr>
            </a:br>
            <a:r>
              <a:rPr lang="en" sz="1100" b="1">
                <a:solidFill>
                  <a:srgbClr val="323E48"/>
                </a:solidFill>
                <a:latin typeface="Helvetica Neue"/>
                <a:ea typeface="Helvetica Neue"/>
                <a:cs typeface="Helvetica Neue"/>
                <a:sym typeface="Helvetica Neue"/>
              </a:rPr>
              <a:t>at your health holistically.</a:t>
            </a:r>
            <a:endParaRPr sz="1100" b="1">
              <a:solidFill>
                <a:srgbClr val="323E48"/>
              </a:solidFill>
              <a:latin typeface="Helvetica Neue"/>
              <a:ea typeface="Helvetica Neue"/>
              <a:cs typeface="Helvetica Neue"/>
              <a:sym typeface="Helvetica Neue"/>
            </a:endParaRPr>
          </a:p>
        </p:txBody>
      </p:sp>
      <p:pic>
        <p:nvPicPr>
          <p:cNvPr id="726" name="Google Shape;726;p137"/>
          <p:cNvPicPr preferRelativeResize="0"/>
          <p:nvPr/>
        </p:nvPicPr>
        <p:blipFill>
          <a:blip r:embed="rId8">
            <a:alphaModFix/>
          </a:blip>
          <a:stretch>
            <a:fillRect/>
          </a:stretch>
        </p:blipFill>
        <p:spPr>
          <a:xfrm>
            <a:off x="5469763" y="4110713"/>
            <a:ext cx="343175" cy="343175"/>
          </a:xfrm>
          <a:prstGeom prst="rect">
            <a:avLst/>
          </a:prstGeom>
          <a:noFill/>
          <a:ln>
            <a:noFill/>
          </a:ln>
        </p:spPr>
      </p:pic>
      <p:sp>
        <p:nvSpPr>
          <p:cNvPr id="727" name="Google Shape;727;p137"/>
          <p:cNvSpPr txBox="1"/>
          <p:nvPr/>
        </p:nvSpPr>
        <p:spPr>
          <a:xfrm>
            <a:off x="6918325" y="3131975"/>
            <a:ext cx="16776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Healthy Eating</a:t>
            </a:r>
            <a:endParaRPr sz="900">
              <a:solidFill>
                <a:srgbClr val="2A7DE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Physical Activity</a:t>
            </a:r>
            <a:endParaRPr sz="900">
              <a:solidFill>
                <a:srgbClr val="2A7DE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Stress Management</a:t>
            </a:r>
            <a:endParaRPr sz="900">
              <a:solidFill>
                <a:srgbClr val="2A7DE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Family &amp; Community Relationships</a:t>
            </a:r>
            <a:endParaRPr sz="900">
              <a:solidFill>
                <a:srgbClr val="2A7DE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Work / Life Balance</a:t>
            </a:r>
            <a:endParaRPr sz="900">
              <a:solidFill>
                <a:srgbClr val="2A7DE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Social &amp; Emotional Support</a:t>
            </a:r>
            <a:endParaRPr sz="900">
              <a:solidFill>
                <a:srgbClr val="2A7DE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Quality Sleep</a:t>
            </a:r>
            <a:endParaRPr sz="900">
              <a:solidFill>
                <a:srgbClr val="2A7DE1"/>
              </a:solidFill>
              <a:latin typeface="Helvetica Neue"/>
              <a:ea typeface="Helvetica Neue"/>
              <a:cs typeface="Helvetica Neue"/>
              <a:sym typeface="Helvetica Neue"/>
            </a:endParaRPr>
          </a:p>
        </p:txBody>
      </p:sp>
      <p:cxnSp>
        <p:nvCxnSpPr>
          <p:cNvPr id="728" name="Google Shape;728;p137"/>
          <p:cNvCxnSpPr/>
          <p:nvPr/>
        </p:nvCxnSpPr>
        <p:spPr>
          <a:xfrm>
            <a:off x="6918325" y="3238850"/>
            <a:ext cx="0" cy="1067100"/>
          </a:xfrm>
          <a:prstGeom prst="straightConnector1">
            <a:avLst/>
          </a:prstGeom>
          <a:noFill/>
          <a:ln w="9525" cap="flat" cmpd="sng">
            <a:solidFill>
              <a:srgbClr val="2A7DE1"/>
            </a:solidFill>
            <a:prstDash val="solid"/>
            <a:round/>
            <a:headEnd type="none" w="med" len="med"/>
            <a:tailEnd type="none" w="med" len="med"/>
          </a:ln>
        </p:spPr>
      </p:cxnSp>
      <p:sp>
        <p:nvSpPr>
          <p:cNvPr id="729" name="Google Shape;729;p137"/>
          <p:cNvSpPr txBox="1">
            <a:spLocks noGrp="1"/>
          </p:cNvSpPr>
          <p:nvPr>
            <p:ph type="title" idx="4294967295"/>
          </p:nvPr>
        </p:nvSpPr>
        <p:spPr>
          <a:xfrm>
            <a:off x="463100" y="231850"/>
            <a:ext cx="4800000" cy="103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800"/>
              <a:buFont typeface="Arial"/>
              <a:buNone/>
            </a:pPr>
            <a:r>
              <a:rPr lang="en" sz="1200" b="1">
                <a:solidFill>
                  <a:srgbClr val="2A7DE1"/>
                </a:solidFill>
                <a:latin typeface="Helvetica Neue"/>
                <a:ea typeface="Helvetica Neue"/>
                <a:cs typeface="Helvetica Neue"/>
                <a:sym typeface="Helvetica Neue"/>
              </a:rPr>
              <a:t>Wellview</a:t>
            </a:r>
            <a:endParaRPr sz="1200" b="1">
              <a:solidFill>
                <a:srgbClr val="323E48"/>
              </a:solidFill>
              <a:latin typeface="Helvetica Neue"/>
              <a:ea typeface="Helvetica Neue"/>
              <a:cs typeface="Helvetica Neue"/>
              <a:sym typeface="Helvetica Neue"/>
            </a:endParaRPr>
          </a:p>
          <a:p>
            <a:pPr marL="0" lvl="0" indent="0" algn="l" rtl="0">
              <a:spcBef>
                <a:spcPts val="800"/>
              </a:spcBef>
              <a:spcAft>
                <a:spcPts val="0"/>
              </a:spcAft>
              <a:buSzPts val="1100"/>
              <a:buNone/>
            </a:pPr>
            <a:r>
              <a:rPr lang="en" b="1">
                <a:solidFill>
                  <a:srgbClr val="323E48"/>
                </a:solidFill>
                <a:latin typeface="Helvetica Neue"/>
                <a:ea typeface="Helvetica Neue"/>
                <a:cs typeface="Helvetica Neue"/>
                <a:sym typeface="Helvetica Neue"/>
              </a:rPr>
              <a:t>Member Journey</a:t>
            </a:r>
            <a:endParaRPr b="1">
              <a:solidFill>
                <a:srgbClr val="323E48"/>
              </a:solidFill>
              <a:latin typeface="Helvetica Neue"/>
              <a:ea typeface="Helvetica Neue"/>
              <a:cs typeface="Helvetica Neue"/>
              <a:sym typeface="Helvetica Neue"/>
            </a:endParaRPr>
          </a:p>
        </p:txBody>
      </p:sp>
      <p:sp>
        <p:nvSpPr>
          <p:cNvPr id="730" name="Google Shape;730;p137"/>
          <p:cNvSpPr/>
          <p:nvPr/>
        </p:nvSpPr>
        <p:spPr>
          <a:xfrm>
            <a:off x="2451450" y="4825417"/>
            <a:ext cx="4241100" cy="21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200"/>
              <a:buFont typeface="Open Sans"/>
              <a:buNone/>
            </a:pPr>
            <a:r>
              <a:rPr lang="en" sz="800" i="0" u="none" strike="noStrike" cap="none">
                <a:solidFill>
                  <a:srgbClr val="595959"/>
                </a:solidFill>
                <a:latin typeface="Helvetica Neue"/>
                <a:ea typeface="Helvetica Neue"/>
                <a:cs typeface="Helvetica Neue"/>
                <a:sym typeface="Helvetica Neue"/>
              </a:rPr>
              <a:t>©20</a:t>
            </a:r>
            <a:r>
              <a:rPr lang="en" sz="800">
                <a:solidFill>
                  <a:srgbClr val="595959"/>
                </a:solidFill>
                <a:latin typeface="Helvetica Neue"/>
                <a:ea typeface="Helvetica Neue"/>
                <a:cs typeface="Helvetica Neue"/>
                <a:sym typeface="Helvetica Neue"/>
              </a:rPr>
              <a:t>22 </a:t>
            </a:r>
            <a:r>
              <a:rPr lang="en" sz="800" i="0" u="none" strike="noStrike" cap="none">
                <a:solidFill>
                  <a:srgbClr val="595959"/>
                </a:solidFill>
                <a:latin typeface="Helvetica Neue"/>
                <a:ea typeface="Helvetica Neue"/>
                <a:cs typeface="Helvetica Neue"/>
                <a:sym typeface="Helvetica Neue"/>
              </a:rPr>
              <a:t>Wellview</a:t>
            </a:r>
            <a:r>
              <a:rPr lang="en" sz="800">
                <a:solidFill>
                  <a:srgbClr val="595959"/>
                </a:solidFill>
                <a:latin typeface="Helvetica Neue"/>
                <a:ea typeface="Helvetica Neue"/>
                <a:cs typeface="Helvetica Neue"/>
                <a:sym typeface="Helvetica Neue"/>
              </a:rPr>
              <a:t>, </a:t>
            </a:r>
            <a:r>
              <a:rPr lang="en" sz="800" i="0" u="none" strike="noStrike" cap="none">
                <a:solidFill>
                  <a:srgbClr val="595959"/>
                </a:solidFill>
                <a:latin typeface="Helvetica Neue"/>
                <a:ea typeface="Helvetica Neue"/>
                <a:cs typeface="Helvetica Neue"/>
                <a:sym typeface="Helvetica Neue"/>
              </a:rPr>
              <a:t> Inc. – Confidential and Proprietary</a:t>
            </a:r>
            <a:r>
              <a:rPr lang="en" sz="800">
                <a:solidFill>
                  <a:srgbClr val="595959"/>
                </a:solidFill>
                <a:latin typeface="Helvetica Neue"/>
                <a:ea typeface="Helvetica Neue"/>
                <a:cs typeface="Helvetica Neue"/>
                <a:sym typeface="Helvetica Neue"/>
              </a:rPr>
              <a:t> – </a:t>
            </a:r>
            <a:r>
              <a:rPr lang="en" sz="800" i="0" u="none" strike="noStrike" cap="none">
                <a:solidFill>
                  <a:srgbClr val="595959"/>
                </a:solidFill>
                <a:latin typeface="Helvetica Neue"/>
                <a:ea typeface="Helvetica Neue"/>
                <a:cs typeface="Helvetica Neue"/>
                <a:sym typeface="Helvetica Neue"/>
              </a:rPr>
              <a:t>Do </a:t>
            </a:r>
            <a:r>
              <a:rPr lang="en" sz="800">
                <a:solidFill>
                  <a:srgbClr val="595959"/>
                </a:solidFill>
                <a:latin typeface="Helvetica Neue"/>
                <a:ea typeface="Helvetica Neue"/>
                <a:cs typeface="Helvetica Neue"/>
                <a:sym typeface="Helvetica Neue"/>
              </a:rPr>
              <a:t>Not Distribute</a:t>
            </a:r>
            <a:endParaRPr>
              <a:solidFill>
                <a:srgbClr val="595959"/>
              </a:solidFill>
              <a:latin typeface="Helvetica Neue"/>
              <a:ea typeface="Helvetica Neue"/>
              <a:cs typeface="Helvetica Neue"/>
              <a:sym typeface="Helvetica Neue"/>
            </a:endParaRPr>
          </a:p>
        </p:txBody>
      </p:sp>
      <p:pic>
        <p:nvPicPr>
          <p:cNvPr id="731" name="Google Shape;731;p137"/>
          <p:cNvPicPr preferRelativeResize="0"/>
          <p:nvPr/>
        </p:nvPicPr>
        <p:blipFill>
          <a:blip r:embed="rId9">
            <a:alphaModFix/>
          </a:blip>
          <a:stretch>
            <a:fillRect/>
          </a:stretch>
        </p:blipFill>
        <p:spPr>
          <a:xfrm>
            <a:off x="8735201" y="4846650"/>
            <a:ext cx="249427" cy="1735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35"/>
        <p:cNvGrpSpPr/>
        <p:nvPr/>
      </p:nvGrpSpPr>
      <p:grpSpPr>
        <a:xfrm>
          <a:off x="0" y="0"/>
          <a:ext cx="0" cy="0"/>
          <a:chOff x="0" y="0"/>
          <a:chExt cx="0" cy="0"/>
        </a:xfrm>
      </p:grpSpPr>
      <p:grpSp>
        <p:nvGrpSpPr>
          <p:cNvPr id="736" name="Google Shape;736;p138"/>
          <p:cNvGrpSpPr/>
          <p:nvPr/>
        </p:nvGrpSpPr>
        <p:grpSpPr>
          <a:xfrm>
            <a:off x="-8393" y="1676826"/>
            <a:ext cx="8242590" cy="2807377"/>
            <a:chOff x="-57115" y="1446963"/>
            <a:chExt cx="10472100" cy="3878664"/>
          </a:xfrm>
        </p:grpSpPr>
        <p:cxnSp>
          <p:nvCxnSpPr>
            <p:cNvPr id="737" name="Google Shape;737;p138"/>
            <p:cNvCxnSpPr>
              <a:endCxn id="738" idx="0"/>
            </p:cNvCxnSpPr>
            <p:nvPr/>
          </p:nvCxnSpPr>
          <p:spPr>
            <a:xfrm>
              <a:off x="-57115" y="1446963"/>
              <a:ext cx="9502500" cy="0"/>
            </a:xfrm>
            <a:prstGeom prst="straightConnector1">
              <a:avLst/>
            </a:prstGeom>
            <a:noFill/>
            <a:ln w="12700" cap="flat" cmpd="sng">
              <a:solidFill>
                <a:srgbClr val="323E48"/>
              </a:solidFill>
              <a:prstDash val="solid"/>
              <a:miter lim="800000"/>
              <a:headEnd type="none" w="sm" len="sm"/>
              <a:tailEnd type="none" w="sm" len="sm"/>
            </a:ln>
          </p:spPr>
        </p:cxnSp>
        <p:sp>
          <p:nvSpPr>
            <p:cNvPr id="738" name="Google Shape;738;p138"/>
            <p:cNvSpPr/>
            <p:nvPr/>
          </p:nvSpPr>
          <p:spPr>
            <a:xfrm>
              <a:off x="8475785" y="1446963"/>
              <a:ext cx="1939200" cy="1939200"/>
            </a:xfrm>
            <a:prstGeom prst="arc">
              <a:avLst>
                <a:gd name="adj1" fmla="val 16200000"/>
                <a:gd name="adj2" fmla="val 0"/>
              </a:avLst>
            </a:prstGeom>
            <a:noFill/>
            <a:ln w="12700" cap="flat" cmpd="sng">
              <a:solidFill>
                <a:srgbClr val="323E4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sp>
          <p:nvSpPr>
            <p:cNvPr id="739" name="Google Shape;739;p138"/>
            <p:cNvSpPr/>
            <p:nvPr/>
          </p:nvSpPr>
          <p:spPr>
            <a:xfrm rot="10800000" flipH="1">
              <a:off x="8475785" y="1447095"/>
              <a:ext cx="1939200" cy="1939200"/>
            </a:xfrm>
            <a:prstGeom prst="arc">
              <a:avLst>
                <a:gd name="adj1" fmla="val 16200000"/>
                <a:gd name="adj2" fmla="val 0"/>
              </a:avLst>
            </a:prstGeom>
            <a:noFill/>
            <a:ln w="12700" cap="flat" cmpd="sng">
              <a:solidFill>
                <a:srgbClr val="323E4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cxnSp>
          <p:nvCxnSpPr>
            <p:cNvPr id="740" name="Google Shape;740;p138"/>
            <p:cNvCxnSpPr>
              <a:stCxn id="741" idx="0"/>
              <a:endCxn id="739" idx="0"/>
            </p:cNvCxnSpPr>
            <p:nvPr/>
          </p:nvCxnSpPr>
          <p:spPr>
            <a:xfrm>
              <a:off x="2483683" y="3386295"/>
              <a:ext cx="6961800" cy="0"/>
            </a:xfrm>
            <a:prstGeom prst="straightConnector1">
              <a:avLst/>
            </a:prstGeom>
            <a:noFill/>
            <a:ln w="12700" cap="flat" cmpd="sng">
              <a:solidFill>
                <a:srgbClr val="323E48"/>
              </a:solidFill>
              <a:prstDash val="solid"/>
              <a:miter lim="800000"/>
              <a:headEnd type="none" w="sm" len="sm"/>
              <a:tailEnd type="none" w="sm" len="sm"/>
            </a:ln>
          </p:spPr>
        </p:cxnSp>
        <p:sp>
          <p:nvSpPr>
            <p:cNvPr id="741" name="Google Shape;741;p138"/>
            <p:cNvSpPr/>
            <p:nvPr/>
          </p:nvSpPr>
          <p:spPr>
            <a:xfrm flipH="1">
              <a:off x="1514083" y="3386295"/>
              <a:ext cx="1939200" cy="1939200"/>
            </a:xfrm>
            <a:prstGeom prst="arc">
              <a:avLst>
                <a:gd name="adj1" fmla="val 16200000"/>
                <a:gd name="adj2" fmla="val 0"/>
              </a:avLst>
            </a:prstGeom>
            <a:noFill/>
            <a:ln w="12700" cap="flat" cmpd="sng">
              <a:solidFill>
                <a:srgbClr val="323E4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sp>
          <p:nvSpPr>
            <p:cNvPr id="742" name="Google Shape;742;p138"/>
            <p:cNvSpPr/>
            <p:nvPr/>
          </p:nvSpPr>
          <p:spPr>
            <a:xfrm rot="10800000">
              <a:off x="1514083" y="3386427"/>
              <a:ext cx="1939200" cy="1939200"/>
            </a:xfrm>
            <a:prstGeom prst="arc">
              <a:avLst>
                <a:gd name="adj1" fmla="val 16200000"/>
                <a:gd name="adj2" fmla="val 0"/>
              </a:avLst>
            </a:prstGeom>
            <a:noFill/>
            <a:ln w="12700" cap="flat" cmpd="sng">
              <a:solidFill>
                <a:srgbClr val="323E4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cxnSp>
          <p:nvCxnSpPr>
            <p:cNvPr id="743" name="Google Shape;743;p138"/>
            <p:cNvCxnSpPr>
              <a:stCxn id="742" idx="0"/>
            </p:cNvCxnSpPr>
            <p:nvPr/>
          </p:nvCxnSpPr>
          <p:spPr>
            <a:xfrm>
              <a:off x="2483683" y="5325627"/>
              <a:ext cx="6331200" cy="0"/>
            </a:xfrm>
            <a:prstGeom prst="straightConnector1">
              <a:avLst/>
            </a:prstGeom>
            <a:noFill/>
            <a:ln w="12700" cap="flat" cmpd="sng">
              <a:solidFill>
                <a:srgbClr val="323E48"/>
              </a:solidFill>
              <a:prstDash val="solid"/>
              <a:miter lim="800000"/>
              <a:headEnd type="none" w="sm" len="sm"/>
              <a:tailEnd type="none" w="sm" len="sm"/>
            </a:ln>
          </p:spPr>
        </p:cxnSp>
      </p:grpSp>
      <p:sp>
        <p:nvSpPr>
          <p:cNvPr id="744" name="Google Shape;744;p138"/>
          <p:cNvSpPr/>
          <p:nvPr/>
        </p:nvSpPr>
        <p:spPr>
          <a:xfrm>
            <a:off x="6928013" y="4441233"/>
            <a:ext cx="84000" cy="84000"/>
          </a:xfrm>
          <a:prstGeom prst="ellipse">
            <a:avLst/>
          </a:prstGeom>
          <a:solidFill>
            <a:srgbClr val="323E4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745" name="Google Shape;745;p138"/>
          <p:cNvSpPr/>
          <p:nvPr/>
        </p:nvSpPr>
        <p:spPr>
          <a:xfrm>
            <a:off x="3588600" y="1133350"/>
            <a:ext cx="627300" cy="627300"/>
          </a:xfrm>
          <a:prstGeom prst="ellipse">
            <a:avLst/>
          </a:prstGeom>
          <a:solidFill>
            <a:srgbClr val="2A7D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8"/>
          <p:cNvSpPr txBox="1"/>
          <p:nvPr/>
        </p:nvSpPr>
        <p:spPr>
          <a:xfrm>
            <a:off x="4215900" y="932325"/>
            <a:ext cx="1542000" cy="62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b="1">
                <a:solidFill>
                  <a:srgbClr val="323E48"/>
                </a:solidFill>
                <a:latin typeface="Helvetica Neue"/>
                <a:ea typeface="Helvetica Neue"/>
                <a:cs typeface="Helvetica Neue"/>
                <a:sym typeface="Helvetica Neue"/>
              </a:rPr>
              <a:t>Create your personal Healthy Living Plan.</a:t>
            </a:r>
            <a:endParaRPr sz="1100" b="1">
              <a:solidFill>
                <a:srgbClr val="323E48"/>
              </a:solidFill>
              <a:latin typeface="Helvetica Neue"/>
              <a:ea typeface="Helvetica Neue"/>
              <a:cs typeface="Helvetica Neue"/>
              <a:sym typeface="Helvetica Neue"/>
            </a:endParaRPr>
          </a:p>
        </p:txBody>
      </p:sp>
      <p:sp>
        <p:nvSpPr>
          <p:cNvPr id="747" name="Google Shape;747;p138"/>
          <p:cNvSpPr txBox="1"/>
          <p:nvPr/>
        </p:nvSpPr>
        <p:spPr>
          <a:xfrm>
            <a:off x="5635450" y="943125"/>
            <a:ext cx="20853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Guided by a Wellview Health Advisor</a:t>
            </a:r>
            <a:endParaRPr sz="900">
              <a:solidFill>
                <a:srgbClr val="2A7DE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Create a Vision Statement</a:t>
            </a:r>
            <a:endParaRPr sz="900">
              <a:solidFill>
                <a:srgbClr val="2A7DE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Set realistic goals and action steps</a:t>
            </a:r>
            <a:endParaRPr sz="900">
              <a:solidFill>
                <a:srgbClr val="2A7DE1"/>
              </a:solidFill>
              <a:latin typeface="Helvetica Neue"/>
              <a:ea typeface="Helvetica Neue"/>
              <a:cs typeface="Helvetica Neue"/>
              <a:sym typeface="Helvetica Neue"/>
            </a:endParaRPr>
          </a:p>
        </p:txBody>
      </p:sp>
      <p:cxnSp>
        <p:nvCxnSpPr>
          <p:cNvPr id="748" name="Google Shape;748;p138"/>
          <p:cNvCxnSpPr/>
          <p:nvPr/>
        </p:nvCxnSpPr>
        <p:spPr>
          <a:xfrm>
            <a:off x="5635450" y="1007650"/>
            <a:ext cx="0" cy="537600"/>
          </a:xfrm>
          <a:prstGeom prst="straightConnector1">
            <a:avLst/>
          </a:prstGeom>
          <a:noFill/>
          <a:ln w="9525" cap="flat" cmpd="sng">
            <a:solidFill>
              <a:srgbClr val="2A7DE1"/>
            </a:solidFill>
            <a:prstDash val="solid"/>
            <a:round/>
            <a:headEnd type="none" w="med" len="med"/>
            <a:tailEnd type="none" w="med" len="med"/>
          </a:ln>
        </p:spPr>
      </p:cxnSp>
      <p:pic>
        <p:nvPicPr>
          <p:cNvPr id="749" name="Google Shape;749;p138"/>
          <p:cNvPicPr preferRelativeResize="0"/>
          <p:nvPr/>
        </p:nvPicPr>
        <p:blipFill>
          <a:blip r:embed="rId3">
            <a:alphaModFix/>
          </a:blip>
          <a:stretch>
            <a:fillRect/>
          </a:stretch>
        </p:blipFill>
        <p:spPr>
          <a:xfrm>
            <a:off x="3730663" y="1275400"/>
            <a:ext cx="343175" cy="343175"/>
          </a:xfrm>
          <a:prstGeom prst="rect">
            <a:avLst/>
          </a:prstGeom>
          <a:noFill/>
          <a:ln>
            <a:noFill/>
          </a:ln>
        </p:spPr>
      </p:pic>
      <p:sp>
        <p:nvSpPr>
          <p:cNvPr id="750" name="Google Shape;750;p138"/>
          <p:cNvSpPr/>
          <p:nvPr/>
        </p:nvSpPr>
        <p:spPr>
          <a:xfrm>
            <a:off x="7870375" y="2020650"/>
            <a:ext cx="627300" cy="627300"/>
          </a:xfrm>
          <a:prstGeom prst="ellipse">
            <a:avLst/>
          </a:prstGeom>
          <a:solidFill>
            <a:srgbClr val="2A7D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8"/>
          <p:cNvSpPr txBox="1"/>
          <p:nvPr/>
        </p:nvSpPr>
        <p:spPr>
          <a:xfrm>
            <a:off x="5863400" y="1933825"/>
            <a:ext cx="1894200" cy="1021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100" b="1">
                <a:solidFill>
                  <a:srgbClr val="323E48"/>
                </a:solidFill>
                <a:latin typeface="Helvetica Neue"/>
                <a:ea typeface="Helvetica Neue"/>
                <a:cs typeface="Helvetica Neue"/>
                <a:sym typeface="Helvetica Neue"/>
              </a:rPr>
              <a:t>Put your plan into action!</a:t>
            </a:r>
            <a:endParaRPr sz="1100" b="1">
              <a:solidFill>
                <a:srgbClr val="323E48"/>
              </a:solidFill>
              <a:latin typeface="Helvetica Neue"/>
              <a:ea typeface="Helvetica Neue"/>
              <a:cs typeface="Helvetica Neue"/>
              <a:sym typeface="Helvetica Neue"/>
            </a:endParaRPr>
          </a:p>
          <a:p>
            <a:pPr marL="0" lvl="0" indent="0" algn="r" rtl="0">
              <a:lnSpc>
                <a:spcPct val="115000"/>
              </a:lnSpc>
              <a:spcBef>
                <a:spcPts val="400"/>
              </a:spcBef>
              <a:spcAft>
                <a:spcPts val="0"/>
              </a:spcAft>
              <a:buNone/>
            </a:pPr>
            <a:r>
              <a:rPr lang="en" sz="900">
                <a:solidFill>
                  <a:srgbClr val="323E48"/>
                </a:solidFill>
                <a:latin typeface="Helvetica Neue"/>
                <a:ea typeface="Helvetica Neue"/>
                <a:cs typeface="Helvetica Neue"/>
                <a:sym typeface="Helvetica Neue"/>
              </a:rPr>
              <a:t>Talk regularly with your Wellview Care Team for accountability and</a:t>
            </a:r>
            <a:br>
              <a:rPr lang="en" sz="900">
                <a:solidFill>
                  <a:srgbClr val="323E48"/>
                </a:solidFill>
                <a:latin typeface="Helvetica Neue"/>
                <a:ea typeface="Helvetica Neue"/>
                <a:cs typeface="Helvetica Neue"/>
                <a:sym typeface="Helvetica Neue"/>
              </a:rPr>
            </a:br>
            <a:r>
              <a:rPr lang="en" sz="900">
                <a:solidFill>
                  <a:srgbClr val="323E48"/>
                </a:solidFill>
                <a:latin typeface="Helvetica Neue"/>
                <a:ea typeface="Helvetica Neue"/>
                <a:cs typeface="Helvetica Neue"/>
                <a:sym typeface="Helvetica Neue"/>
              </a:rPr>
              <a:t>motivation. Set new goals and </a:t>
            </a:r>
            <a:br>
              <a:rPr lang="en" sz="900">
                <a:solidFill>
                  <a:srgbClr val="323E48"/>
                </a:solidFill>
                <a:latin typeface="Helvetica Neue"/>
                <a:ea typeface="Helvetica Neue"/>
                <a:cs typeface="Helvetica Neue"/>
                <a:sym typeface="Helvetica Neue"/>
              </a:rPr>
            </a:br>
            <a:r>
              <a:rPr lang="en" sz="900">
                <a:solidFill>
                  <a:srgbClr val="323E48"/>
                </a:solidFill>
                <a:latin typeface="Helvetica Neue"/>
                <a:ea typeface="Helvetica Neue"/>
                <a:cs typeface="Helvetica Neue"/>
                <a:sym typeface="Helvetica Neue"/>
              </a:rPr>
              <a:t>action steps along the way.</a:t>
            </a:r>
            <a:endParaRPr sz="900">
              <a:solidFill>
                <a:srgbClr val="323E48"/>
              </a:solidFill>
              <a:latin typeface="Helvetica Neue"/>
              <a:ea typeface="Helvetica Neue"/>
              <a:cs typeface="Helvetica Neue"/>
              <a:sym typeface="Helvetica Neue"/>
            </a:endParaRPr>
          </a:p>
        </p:txBody>
      </p:sp>
      <p:sp>
        <p:nvSpPr>
          <p:cNvPr id="752" name="Google Shape;752;p138"/>
          <p:cNvSpPr txBox="1"/>
          <p:nvPr/>
        </p:nvSpPr>
        <p:spPr>
          <a:xfrm>
            <a:off x="4111775" y="1933825"/>
            <a:ext cx="1606500" cy="1015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Health Advisors</a:t>
            </a:r>
            <a:endParaRPr sz="900">
              <a:solidFill>
                <a:srgbClr val="2A7DE1"/>
              </a:solidFill>
              <a:latin typeface="Helvetica Neue"/>
              <a:ea typeface="Helvetica Neue"/>
              <a:cs typeface="Helvetica Neue"/>
              <a:sym typeface="Helvetica Neue"/>
            </a:endParaRPr>
          </a:p>
          <a:p>
            <a:pPr marL="0" marR="0" lvl="0" indent="0" algn="r"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Registered Dietitians</a:t>
            </a:r>
            <a:endParaRPr sz="900">
              <a:solidFill>
                <a:srgbClr val="2A7DE1"/>
              </a:solidFill>
              <a:latin typeface="Helvetica Neue"/>
              <a:ea typeface="Helvetica Neue"/>
              <a:cs typeface="Helvetica Neue"/>
              <a:sym typeface="Helvetica Neue"/>
            </a:endParaRPr>
          </a:p>
          <a:p>
            <a:pPr marL="0" marR="0" lvl="0" indent="0" algn="r"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Mental Health Specialists</a:t>
            </a:r>
            <a:endParaRPr sz="900">
              <a:solidFill>
                <a:srgbClr val="2A7DE1"/>
              </a:solidFill>
              <a:latin typeface="Helvetica Neue"/>
              <a:ea typeface="Helvetica Neue"/>
              <a:cs typeface="Helvetica Neue"/>
              <a:sym typeface="Helvetica Neue"/>
            </a:endParaRPr>
          </a:p>
          <a:p>
            <a:pPr marL="0" marR="0" lvl="0" indent="0" algn="r"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Personal Trainers</a:t>
            </a:r>
            <a:endParaRPr sz="900">
              <a:solidFill>
                <a:srgbClr val="2A7DE1"/>
              </a:solidFill>
              <a:latin typeface="Helvetica Neue"/>
              <a:ea typeface="Helvetica Neue"/>
              <a:cs typeface="Helvetica Neue"/>
              <a:sym typeface="Helvetica Neue"/>
            </a:endParaRPr>
          </a:p>
          <a:p>
            <a:pPr marL="0" marR="0" lvl="0" indent="0" algn="r"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Certified Diabetes Educators</a:t>
            </a:r>
            <a:endParaRPr sz="900">
              <a:solidFill>
                <a:srgbClr val="2A7DE1"/>
              </a:solidFill>
              <a:latin typeface="Helvetica Neue"/>
              <a:ea typeface="Helvetica Neue"/>
              <a:cs typeface="Helvetica Neue"/>
              <a:sym typeface="Helvetica Neue"/>
            </a:endParaRPr>
          </a:p>
        </p:txBody>
      </p:sp>
      <p:cxnSp>
        <p:nvCxnSpPr>
          <p:cNvPr id="753" name="Google Shape;753;p138"/>
          <p:cNvCxnSpPr/>
          <p:nvPr/>
        </p:nvCxnSpPr>
        <p:spPr>
          <a:xfrm>
            <a:off x="5750613" y="2026225"/>
            <a:ext cx="0" cy="874800"/>
          </a:xfrm>
          <a:prstGeom prst="straightConnector1">
            <a:avLst/>
          </a:prstGeom>
          <a:noFill/>
          <a:ln w="9525" cap="flat" cmpd="sng">
            <a:solidFill>
              <a:srgbClr val="2A7DE1"/>
            </a:solidFill>
            <a:prstDash val="solid"/>
            <a:round/>
            <a:headEnd type="none" w="med" len="med"/>
            <a:tailEnd type="none" w="med" len="med"/>
          </a:ln>
        </p:spPr>
      </p:cxnSp>
      <p:pic>
        <p:nvPicPr>
          <p:cNvPr id="754" name="Google Shape;754;p138"/>
          <p:cNvPicPr preferRelativeResize="0"/>
          <p:nvPr/>
        </p:nvPicPr>
        <p:blipFill>
          <a:blip r:embed="rId4">
            <a:alphaModFix/>
          </a:blip>
          <a:stretch>
            <a:fillRect/>
          </a:stretch>
        </p:blipFill>
        <p:spPr>
          <a:xfrm>
            <a:off x="8012438" y="2162713"/>
            <a:ext cx="343175" cy="343175"/>
          </a:xfrm>
          <a:prstGeom prst="rect">
            <a:avLst/>
          </a:prstGeom>
          <a:noFill/>
          <a:ln>
            <a:noFill/>
          </a:ln>
        </p:spPr>
      </p:pic>
      <p:sp>
        <p:nvSpPr>
          <p:cNvPr id="755" name="Google Shape;755;p138"/>
          <p:cNvSpPr/>
          <p:nvPr/>
        </p:nvSpPr>
        <p:spPr>
          <a:xfrm>
            <a:off x="2610075" y="2633425"/>
            <a:ext cx="627300" cy="627300"/>
          </a:xfrm>
          <a:prstGeom prst="ellipse">
            <a:avLst/>
          </a:prstGeom>
          <a:solidFill>
            <a:srgbClr val="2A7D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8"/>
          <p:cNvSpPr txBox="1"/>
          <p:nvPr/>
        </p:nvSpPr>
        <p:spPr>
          <a:xfrm>
            <a:off x="2004850" y="2109075"/>
            <a:ext cx="1305000" cy="523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100" b="1">
                <a:solidFill>
                  <a:srgbClr val="323E48"/>
                </a:solidFill>
                <a:latin typeface="Helvetica Neue"/>
                <a:ea typeface="Helvetica Neue"/>
                <a:cs typeface="Helvetica Neue"/>
                <a:sym typeface="Helvetica Neue"/>
              </a:rPr>
              <a:t>Use your </a:t>
            </a:r>
            <a:br>
              <a:rPr lang="en" sz="1100" b="1">
                <a:solidFill>
                  <a:srgbClr val="323E48"/>
                </a:solidFill>
                <a:latin typeface="Helvetica Neue"/>
                <a:ea typeface="Helvetica Neue"/>
                <a:cs typeface="Helvetica Neue"/>
                <a:sym typeface="Helvetica Neue"/>
              </a:rPr>
            </a:br>
            <a:r>
              <a:rPr lang="en" sz="1100" b="1">
                <a:solidFill>
                  <a:srgbClr val="323E48"/>
                </a:solidFill>
                <a:latin typeface="Helvetica Neue"/>
                <a:ea typeface="Helvetica Neue"/>
                <a:cs typeface="Helvetica Neue"/>
                <a:sym typeface="Helvetica Neue"/>
              </a:rPr>
              <a:t>Wellview Portal</a:t>
            </a:r>
            <a:endParaRPr sz="900">
              <a:solidFill>
                <a:srgbClr val="323E48"/>
              </a:solidFill>
              <a:latin typeface="Helvetica Neue"/>
              <a:ea typeface="Helvetica Neue"/>
              <a:cs typeface="Helvetica Neue"/>
              <a:sym typeface="Helvetica Neue"/>
            </a:endParaRPr>
          </a:p>
        </p:txBody>
      </p:sp>
      <p:pic>
        <p:nvPicPr>
          <p:cNvPr id="757" name="Google Shape;757;p138"/>
          <p:cNvPicPr preferRelativeResize="0"/>
          <p:nvPr/>
        </p:nvPicPr>
        <p:blipFill>
          <a:blip r:embed="rId5">
            <a:alphaModFix/>
          </a:blip>
          <a:stretch>
            <a:fillRect/>
          </a:stretch>
        </p:blipFill>
        <p:spPr>
          <a:xfrm>
            <a:off x="2752137" y="2775487"/>
            <a:ext cx="343175" cy="343175"/>
          </a:xfrm>
          <a:prstGeom prst="rect">
            <a:avLst/>
          </a:prstGeom>
          <a:noFill/>
          <a:ln>
            <a:noFill/>
          </a:ln>
        </p:spPr>
      </p:pic>
      <p:sp>
        <p:nvSpPr>
          <p:cNvPr id="758" name="Google Shape;758;p138"/>
          <p:cNvSpPr txBox="1"/>
          <p:nvPr/>
        </p:nvSpPr>
        <p:spPr>
          <a:xfrm>
            <a:off x="502725" y="2109075"/>
            <a:ext cx="1542000" cy="9606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Clr>
                <a:schemeClr val="dk1"/>
              </a:buClr>
              <a:buSzPts val="1100"/>
              <a:buFont typeface="Arial"/>
              <a:buNone/>
            </a:pPr>
            <a:r>
              <a:rPr lang="en" sz="900">
                <a:solidFill>
                  <a:srgbClr val="2A7DE1"/>
                </a:solidFill>
                <a:latin typeface="Helvetica Neue"/>
                <a:ea typeface="Helvetica Neue"/>
                <a:cs typeface="Helvetica Neue"/>
                <a:sym typeface="Helvetica Neue"/>
              </a:rPr>
              <a:t>Chat with your Care Team</a:t>
            </a:r>
            <a:endParaRPr sz="900">
              <a:solidFill>
                <a:srgbClr val="2A7DE1"/>
              </a:solidFill>
              <a:latin typeface="Helvetica Neue"/>
              <a:ea typeface="Helvetica Neue"/>
              <a:cs typeface="Helvetica Neue"/>
              <a:sym typeface="Helvetica Neue"/>
            </a:endParaRPr>
          </a:p>
          <a:p>
            <a:pPr marL="0" lvl="0" indent="0" algn="r" rtl="0">
              <a:lnSpc>
                <a:spcPct val="115000"/>
              </a:lnSpc>
              <a:spcBef>
                <a:spcPts val="0"/>
              </a:spcBef>
              <a:spcAft>
                <a:spcPts val="0"/>
              </a:spcAft>
              <a:buClr>
                <a:schemeClr val="dk1"/>
              </a:buClr>
              <a:buSzPts val="1100"/>
              <a:buFont typeface="Arial"/>
              <a:buNone/>
            </a:pPr>
            <a:r>
              <a:rPr lang="en" sz="900">
                <a:solidFill>
                  <a:srgbClr val="2A7DE1"/>
                </a:solidFill>
                <a:latin typeface="Helvetica Neue"/>
                <a:ea typeface="Helvetica Neue"/>
                <a:cs typeface="Helvetica Neue"/>
                <a:sym typeface="Helvetica Neue"/>
              </a:rPr>
              <a:t>Schedule sessions to talk</a:t>
            </a:r>
            <a:endParaRPr sz="900">
              <a:solidFill>
                <a:srgbClr val="2A7DE1"/>
              </a:solidFill>
              <a:latin typeface="Helvetica Neue"/>
              <a:ea typeface="Helvetica Neue"/>
              <a:cs typeface="Helvetica Neue"/>
              <a:sym typeface="Helvetica Neue"/>
            </a:endParaRPr>
          </a:p>
          <a:p>
            <a:pPr marL="0" lvl="0" indent="0" algn="r" rtl="0">
              <a:lnSpc>
                <a:spcPct val="115000"/>
              </a:lnSpc>
              <a:spcBef>
                <a:spcPts val="0"/>
              </a:spcBef>
              <a:spcAft>
                <a:spcPts val="0"/>
              </a:spcAft>
              <a:buClr>
                <a:schemeClr val="dk1"/>
              </a:buClr>
              <a:buSzPts val="1100"/>
              <a:buFont typeface="Arial"/>
              <a:buNone/>
            </a:pPr>
            <a:r>
              <a:rPr lang="en" sz="900">
                <a:solidFill>
                  <a:srgbClr val="2A7DE1"/>
                </a:solidFill>
                <a:latin typeface="Helvetica Neue"/>
                <a:ea typeface="Helvetica Neue"/>
                <a:cs typeface="Helvetica Neue"/>
                <a:sym typeface="Helvetica Neue"/>
              </a:rPr>
              <a:t>Discover health resources</a:t>
            </a:r>
            <a:endParaRPr sz="900">
              <a:solidFill>
                <a:srgbClr val="2A7DE1"/>
              </a:solidFill>
              <a:latin typeface="Helvetica Neue"/>
              <a:ea typeface="Helvetica Neue"/>
              <a:cs typeface="Helvetica Neue"/>
              <a:sym typeface="Helvetica Neue"/>
            </a:endParaRPr>
          </a:p>
          <a:p>
            <a:pPr marL="0" lvl="0" indent="0" algn="r" rtl="0">
              <a:lnSpc>
                <a:spcPct val="115000"/>
              </a:lnSpc>
              <a:spcBef>
                <a:spcPts val="0"/>
              </a:spcBef>
              <a:spcAft>
                <a:spcPts val="0"/>
              </a:spcAft>
              <a:buClr>
                <a:schemeClr val="dk1"/>
              </a:buClr>
              <a:buSzPts val="1100"/>
              <a:buFont typeface="Arial"/>
              <a:buNone/>
            </a:pPr>
            <a:r>
              <a:rPr lang="en" sz="900">
                <a:solidFill>
                  <a:srgbClr val="2A7DE1"/>
                </a:solidFill>
                <a:latin typeface="Helvetica Neue"/>
                <a:ea typeface="Helvetica Neue"/>
                <a:cs typeface="Helvetica Neue"/>
                <a:sym typeface="Helvetica Neue"/>
              </a:rPr>
              <a:t>Invite your family to join</a:t>
            </a:r>
            <a:endParaRPr sz="900">
              <a:solidFill>
                <a:srgbClr val="2A7DE1"/>
              </a:solidFill>
              <a:latin typeface="Helvetica Neue"/>
              <a:ea typeface="Helvetica Neue"/>
              <a:cs typeface="Helvetica Neue"/>
              <a:sym typeface="Helvetica Neue"/>
            </a:endParaRPr>
          </a:p>
          <a:p>
            <a:pPr marL="0" lvl="0" indent="0" algn="r" rtl="0">
              <a:lnSpc>
                <a:spcPct val="115000"/>
              </a:lnSpc>
              <a:spcBef>
                <a:spcPts val="0"/>
              </a:spcBef>
              <a:spcAft>
                <a:spcPts val="0"/>
              </a:spcAft>
              <a:buNone/>
            </a:pPr>
            <a:r>
              <a:rPr lang="en" sz="900">
                <a:solidFill>
                  <a:srgbClr val="2A7DE1"/>
                </a:solidFill>
                <a:latin typeface="Helvetica Neue"/>
                <a:ea typeface="Helvetica Neue"/>
                <a:cs typeface="Helvetica Neue"/>
                <a:sym typeface="Helvetica Neue"/>
              </a:rPr>
              <a:t>Track your progress</a:t>
            </a:r>
            <a:endParaRPr sz="900">
              <a:solidFill>
                <a:srgbClr val="2A7DE1"/>
              </a:solidFill>
              <a:latin typeface="Helvetica Neue"/>
              <a:ea typeface="Helvetica Neue"/>
              <a:cs typeface="Helvetica Neue"/>
              <a:sym typeface="Helvetica Neue"/>
            </a:endParaRPr>
          </a:p>
        </p:txBody>
      </p:sp>
      <p:cxnSp>
        <p:nvCxnSpPr>
          <p:cNvPr id="759" name="Google Shape;759;p138"/>
          <p:cNvCxnSpPr/>
          <p:nvPr/>
        </p:nvCxnSpPr>
        <p:spPr>
          <a:xfrm>
            <a:off x="2077063" y="2201475"/>
            <a:ext cx="0" cy="768600"/>
          </a:xfrm>
          <a:prstGeom prst="straightConnector1">
            <a:avLst/>
          </a:prstGeom>
          <a:noFill/>
          <a:ln w="9525" cap="flat" cmpd="sng">
            <a:solidFill>
              <a:srgbClr val="2A7DE1"/>
            </a:solidFill>
            <a:prstDash val="solid"/>
            <a:round/>
            <a:headEnd type="none" w="med" len="med"/>
            <a:tailEnd type="none" w="med" len="med"/>
          </a:ln>
        </p:spPr>
      </p:cxnSp>
      <p:sp>
        <p:nvSpPr>
          <p:cNvPr id="760" name="Google Shape;760;p138"/>
          <p:cNvSpPr/>
          <p:nvPr/>
        </p:nvSpPr>
        <p:spPr>
          <a:xfrm>
            <a:off x="1899475" y="4073625"/>
            <a:ext cx="627300" cy="627300"/>
          </a:xfrm>
          <a:prstGeom prst="ellipse">
            <a:avLst/>
          </a:prstGeom>
          <a:solidFill>
            <a:srgbClr val="2A7D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8"/>
          <p:cNvSpPr txBox="1"/>
          <p:nvPr/>
        </p:nvSpPr>
        <p:spPr>
          <a:xfrm>
            <a:off x="1899475" y="3380925"/>
            <a:ext cx="1305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rgbClr val="323E48"/>
                </a:solidFill>
                <a:latin typeface="Helvetica Neue"/>
                <a:ea typeface="Helvetica Neue"/>
                <a:cs typeface="Helvetica Neue"/>
                <a:sym typeface="Helvetica Neue"/>
              </a:rPr>
              <a:t>Get the help </a:t>
            </a:r>
            <a:br>
              <a:rPr lang="en" sz="1100" b="1">
                <a:solidFill>
                  <a:srgbClr val="323E48"/>
                </a:solidFill>
                <a:latin typeface="Helvetica Neue"/>
                <a:ea typeface="Helvetica Neue"/>
                <a:cs typeface="Helvetica Neue"/>
                <a:sym typeface="Helvetica Neue"/>
              </a:rPr>
            </a:br>
            <a:r>
              <a:rPr lang="en" sz="1100" b="1">
                <a:solidFill>
                  <a:srgbClr val="323E48"/>
                </a:solidFill>
                <a:latin typeface="Helvetica Neue"/>
                <a:ea typeface="Helvetica Neue"/>
                <a:cs typeface="Helvetica Neue"/>
                <a:sym typeface="Helvetica Neue"/>
              </a:rPr>
              <a:t>you need when you’re ready.</a:t>
            </a:r>
            <a:endParaRPr sz="1100" b="1">
              <a:solidFill>
                <a:srgbClr val="323E48"/>
              </a:solidFill>
              <a:latin typeface="Helvetica Neue"/>
              <a:ea typeface="Helvetica Neue"/>
              <a:cs typeface="Helvetica Neue"/>
              <a:sym typeface="Helvetica Neue"/>
            </a:endParaRPr>
          </a:p>
        </p:txBody>
      </p:sp>
      <p:pic>
        <p:nvPicPr>
          <p:cNvPr id="762" name="Google Shape;762;p138"/>
          <p:cNvPicPr preferRelativeResize="0"/>
          <p:nvPr/>
        </p:nvPicPr>
        <p:blipFill>
          <a:blip r:embed="rId6">
            <a:alphaModFix/>
          </a:blip>
          <a:stretch>
            <a:fillRect/>
          </a:stretch>
        </p:blipFill>
        <p:spPr>
          <a:xfrm>
            <a:off x="2041538" y="4215688"/>
            <a:ext cx="343175" cy="343175"/>
          </a:xfrm>
          <a:prstGeom prst="rect">
            <a:avLst/>
          </a:prstGeom>
          <a:noFill/>
          <a:ln>
            <a:noFill/>
          </a:ln>
        </p:spPr>
      </p:pic>
      <p:sp>
        <p:nvSpPr>
          <p:cNvPr id="763" name="Google Shape;763;p138"/>
          <p:cNvSpPr txBox="1"/>
          <p:nvPr/>
        </p:nvSpPr>
        <p:spPr>
          <a:xfrm>
            <a:off x="3272650" y="3383825"/>
            <a:ext cx="16776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Best-in-Class Providers</a:t>
            </a:r>
            <a:endParaRPr sz="900">
              <a:solidFill>
                <a:srgbClr val="2A7DE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Confidential Counseling</a:t>
            </a:r>
            <a:endParaRPr sz="900">
              <a:solidFill>
                <a:srgbClr val="2A7DE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Prevent or Control Diabetes</a:t>
            </a:r>
            <a:endParaRPr sz="900">
              <a:solidFill>
                <a:srgbClr val="2A7DE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Healthy Weight</a:t>
            </a:r>
            <a:endParaRPr sz="900">
              <a:solidFill>
                <a:srgbClr val="2A7DE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Tobacco Cessation</a:t>
            </a:r>
            <a:endParaRPr sz="900">
              <a:solidFill>
                <a:srgbClr val="2A7DE1"/>
              </a:solidFill>
              <a:latin typeface="Helvetica Neue"/>
              <a:ea typeface="Helvetica Neue"/>
              <a:cs typeface="Helvetica Neue"/>
              <a:sym typeface="Helvetica Neue"/>
            </a:endParaRPr>
          </a:p>
        </p:txBody>
      </p:sp>
      <p:cxnSp>
        <p:nvCxnSpPr>
          <p:cNvPr id="764" name="Google Shape;764;p138"/>
          <p:cNvCxnSpPr/>
          <p:nvPr/>
        </p:nvCxnSpPr>
        <p:spPr>
          <a:xfrm>
            <a:off x="3272650" y="3490700"/>
            <a:ext cx="0" cy="790200"/>
          </a:xfrm>
          <a:prstGeom prst="straightConnector1">
            <a:avLst/>
          </a:prstGeom>
          <a:noFill/>
          <a:ln w="9525" cap="flat" cmpd="sng">
            <a:solidFill>
              <a:srgbClr val="2A7DE1"/>
            </a:solidFill>
            <a:prstDash val="solid"/>
            <a:round/>
            <a:headEnd type="none" w="med" len="med"/>
            <a:tailEnd type="none" w="med" len="med"/>
          </a:ln>
        </p:spPr>
      </p:cxnSp>
      <p:sp>
        <p:nvSpPr>
          <p:cNvPr id="765" name="Google Shape;765;p138"/>
          <p:cNvSpPr txBox="1"/>
          <p:nvPr/>
        </p:nvSpPr>
        <p:spPr>
          <a:xfrm>
            <a:off x="4828275" y="3383825"/>
            <a:ext cx="16776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Healthy Heart</a:t>
            </a:r>
            <a:endParaRPr sz="900">
              <a:solidFill>
                <a:srgbClr val="2A7DE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Healthy Blood Pressure</a:t>
            </a:r>
            <a:endParaRPr sz="900">
              <a:solidFill>
                <a:srgbClr val="2A7DE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Healthy Mom, Healthy Baby</a:t>
            </a:r>
            <a:endParaRPr sz="900">
              <a:solidFill>
                <a:srgbClr val="2A7DE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sz="900">
                <a:solidFill>
                  <a:srgbClr val="2A7DE1"/>
                </a:solidFill>
                <a:latin typeface="Helvetica Neue"/>
                <a:ea typeface="Helvetica Neue"/>
                <a:cs typeface="Helvetica Neue"/>
                <a:sym typeface="Helvetica Neue"/>
              </a:rPr>
              <a:t>Healthy Living Services</a:t>
            </a:r>
            <a:endParaRPr sz="900">
              <a:solidFill>
                <a:srgbClr val="2A7DE1"/>
              </a:solidFill>
              <a:latin typeface="Helvetica Neue"/>
              <a:ea typeface="Helvetica Neue"/>
              <a:cs typeface="Helvetica Neue"/>
              <a:sym typeface="Helvetica Neue"/>
            </a:endParaRPr>
          </a:p>
        </p:txBody>
      </p:sp>
      <p:sp>
        <p:nvSpPr>
          <p:cNvPr id="766" name="Google Shape;766;p138"/>
          <p:cNvSpPr txBox="1"/>
          <p:nvPr/>
        </p:nvSpPr>
        <p:spPr>
          <a:xfrm>
            <a:off x="7012025" y="3260725"/>
            <a:ext cx="15420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rgbClr val="323E48"/>
                </a:solidFill>
                <a:latin typeface="Helvetica Neue"/>
                <a:ea typeface="Helvetica Neue"/>
                <a:cs typeface="Helvetica Neue"/>
                <a:sym typeface="Helvetica Neue"/>
              </a:rPr>
              <a:t>We are here to support you </a:t>
            </a:r>
            <a:br>
              <a:rPr lang="en" sz="1100" b="1">
                <a:solidFill>
                  <a:srgbClr val="323E48"/>
                </a:solidFill>
                <a:latin typeface="Helvetica Neue"/>
                <a:ea typeface="Helvetica Neue"/>
                <a:cs typeface="Helvetica Neue"/>
                <a:sym typeface="Helvetica Neue"/>
              </a:rPr>
            </a:br>
            <a:r>
              <a:rPr lang="en" sz="1100" b="1">
                <a:solidFill>
                  <a:srgbClr val="323E48"/>
                </a:solidFill>
                <a:latin typeface="Helvetica Neue"/>
                <a:ea typeface="Helvetica Neue"/>
                <a:cs typeface="Helvetica Neue"/>
                <a:sym typeface="Helvetica Neue"/>
              </a:rPr>
              <a:t>every step of </a:t>
            </a:r>
            <a:br>
              <a:rPr lang="en" sz="1100" b="1">
                <a:solidFill>
                  <a:srgbClr val="323E48"/>
                </a:solidFill>
                <a:latin typeface="Helvetica Neue"/>
                <a:ea typeface="Helvetica Neue"/>
                <a:cs typeface="Helvetica Neue"/>
                <a:sym typeface="Helvetica Neue"/>
              </a:rPr>
            </a:br>
            <a:r>
              <a:rPr lang="en" sz="1100" b="1">
                <a:solidFill>
                  <a:srgbClr val="323E48"/>
                </a:solidFill>
                <a:latin typeface="Helvetica Neue"/>
                <a:ea typeface="Helvetica Neue"/>
                <a:cs typeface="Helvetica Neue"/>
                <a:sym typeface="Helvetica Neue"/>
              </a:rPr>
              <a:t>the way.</a:t>
            </a:r>
            <a:endParaRPr sz="1100" b="1">
              <a:solidFill>
                <a:srgbClr val="323E48"/>
              </a:solidFill>
              <a:latin typeface="Helvetica Neue"/>
              <a:ea typeface="Helvetica Neue"/>
              <a:cs typeface="Helvetica Neue"/>
              <a:sym typeface="Helvetica Neue"/>
            </a:endParaRPr>
          </a:p>
        </p:txBody>
      </p:sp>
      <p:pic>
        <p:nvPicPr>
          <p:cNvPr id="767" name="Google Shape;767;p138"/>
          <p:cNvPicPr preferRelativeResize="0"/>
          <p:nvPr/>
        </p:nvPicPr>
        <p:blipFill>
          <a:blip r:embed="rId7">
            <a:alphaModFix/>
          </a:blip>
          <a:stretch>
            <a:fillRect/>
          </a:stretch>
        </p:blipFill>
        <p:spPr>
          <a:xfrm>
            <a:off x="7609250" y="3436700"/>
            <a:ext cx="1305000" cy="1305000"/>
          </a:xfrm>
          <a:prstGeom prst="rect">
            <a:avLst/>
          </a:prstGeom>
          <a:noFill/>
          <a:ln>
            <a:noFill/>
          </a:ln>
        </p:spPr>
      </p:pic>
      <p:sp>
        <p:nvSpPr>
          <p:cNvPr id="768" name="Google Shape;768;p138"/>
          <p:cNvSpPr txBox="1">
            <a:spLocks noGrp="1"/>
          </p:cNvSpPr>
          <p:nvPr>
            <p:ph type="title" idx="4294967295"/>
          </p:nvPr>
        </p:nvSpPr>
        <p:spPr>
          <a:xfrm>
            <a:off x="463100" y="231850"/>
            <a:ext cx="3212100" cy="103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800"/>
              <a:buFont typeface="Arial"/>
              <a:buNone/>
            </a:pPr>
            <a:r>
              <a:rPr lang="en" sz="1200" b="1">
                <a:solidFill>
                  <a:srgbClr val="2A7DE1"/>
                </a:solidFill>
                <a:latin typeface="Helvetica Neue"/>
                <a:ea typeface="Helvetica Neue"/>
                <a:cs typeface="Helvetica Neue"/>
                <a:sym typeface="Helvetica Neue"/>
              </a:rPr>
              <a:t>Wellview</a:t>
            </a:r>
            <a:endParaRPr sz="1200" b="1">
              <a:solidFill>
                <a:srgbClr val="323E48"/>
              </a:solidFill>
              <a:latin typeface="Helvetica Neue"/>
              <a:ea typeface="Helvetica Neue"/>
              <a:cs typeface="Helvetica Neue"/>
              <a:sym typeface="Helvetica Neue"/>
            </a:endParaRPr>
          </a:p>
          <a:p>
            <a:pPr marL="0" lvl="0" indent="0" algn="l" rtl="0">
              <a:spcBef>
                <a:spcPts val="800"/>
              </a:spcBef>
              <a:spcAft>
                <a:spcPts val="0"/>
              </a:spcAft>
              <a:buSzPts val="1100"/>
              <a:buNone/>
            </a:pPr>
            <a:r>
              <a:rPr lang="en" b="1">
                <a:solidFill>
                  <a:srgbClr val="323E48"/>
                </a:solidFill>
                <a:latin typeface="Helvetica Neue"/>
                <a:ea typeface="Helvetica Neue"/>
                <a:cs typeface="Helvetica Neue"/>
                <a:sym typeface="Helvetica Neue"/>
              </a:rPr>
              <a:t>Member Journey</a:t>
            </a:r>
            <a:endParaRPr b="1">
              <a:solidFill>
                <a:srgbClr val="323E48"/>
              </a:solidFill>
              <a:latin typeface="Helvetica Neue"/>
              <a:ea typeface="Helvetica Neue"/>
              <a:cs typeface="Helvetica Neue"/>
              <a:sym typeface="Helvetica Neue"/>
            </a:endParaRPr>
          </a:p>
        </p:txBody>
      </p:sp>
      <p:sp>
        <p:nvSpPr>
          <p:cNvPr id="769" name="Google Shape;769;p138"/>
          <p:cNvSpPr/>
          <p:nvPr/>
        </p:nvSpPr>
        <p:spPr>
          <a:xfrm>
            <a:off x="2451450" y="4825417"/>
            <a:ext cx="4241100" cy="21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200"/>
              <a:buFont typeface="Open Sans"/>
              <a:buNone/>
            </a:pPr>
            <a:r>
              <a:rPr lang="en" sz="800" i="0" u="none" strike="noStrike" cap="none">
                <a:solidFill>
                  <a:srgbClr val="595959"/>
                </a:solidFill>
                <a:latin typeface="Helvetica Neue"/>
                <a:ea typeface="Helvetica Neue"/>
                <a:cs typeface="Helvetica Neue"/>
                <a:sym typeface="Helvetica Neue"/>
              </a:rPr>
              <a:t>©20</a:t>
            </a:r>
            <a:r>
              <a:rPr lang="en" sz="800">
                <a:solidFill>
                  <a:srgbClr val="595959"/>
                </a:solidFill>
                <a:latin typeface="Helvetica Neue"/>
                <a:ea typeface="Helvetica Neue"/>
                <a:cs typeface="Helvetica Neue"/>
                <a:sym typeface="Helvetica Neue"/>
              </a:rPr>
              <a:t>22 </a:t>
            </a:r>
            <a:r>
              <a:rPr lang="en" sz="800" i="0" u="none" strike="noStrike" cap="none">
                <a:solidFill>
                  <a:srgbClr val="595959"/>
                </a:solidFill>
                <a:latin typeface="Helvetica Neue"/>
                <a:ea typeface="Helvetica Neue"/>
                <a:cs typeface="Helvetica Neue"/>
                <a:sym typeface="Helvetica Neue"/>
              </a:rPr>
              <a:t>Wellview</a:t>
            </a:r>
            <a:r>
              <a:rPr lang="en" sz="800">
                <a:solidFill>
                  <a:srgbClr val="595959"/>
                </a:solidFill>
                <a:latin typeface="Helvetica Neue"/>
                <a:ea typeface="Helvetica Neue"/>
                <a:cs typeface="Helvetica Neue"/>
                <a:sym typeface="Helvetica Neue"/>
              </a:rPr>
              <a:t>, </a:t>
            </a:r>
            <a:r>
              <a:rPr lang="en" sz="800" i="0" u="none" strike="noStrike" cap="none">
                <a:solidFill>
                  <a:srgbClr val="595959"/>
                </a:solidFill>
                <a:latin typeface="Helvetica Neue"/>
                <a:ea typeface="Helvetica Neue"/>
                <a:cs typeface="Helvetica Neue"/>
                <a:sym typeface="Helvetica Neue"/>
              </a:rPr>
              <a:t> Inc. – Confidential and Proprietary</a:t>
            </a:r>
            <a:r>
              <a:rPr lang="en" sz="800">
                <a:solidFill>
                  <a:srgbClr val="595959"/>
                </a:solidFill>
                <a:latin typeface="Helvetica Neue"/>
                <a:ea typeface="Helvetica Neue"/>
                <a:cs typeface="Helvetica Neue"/>
                <a:sym typeface="Helvetica Neue"/>
              </a:rPr>
              <a:t> – </a:t>
            </a:r>
            <a:r>
              <a:rPr lang="en" sz="800" i="0" u="none" strike="noStrike" cap="none">
                <a:solidFill>
                  <a:srgbClr val="595959"/>
                </a:solidFill>
                <a:latin typeface="Helvetica Neue"/>
                <a:ea typeface="Helvetica Neue"/>
                <a:cs typeface="Helvetica Neue"/>
                <a:sym typeface="Helvetica Neue"/>
              </a:rPr>
              <a:t>Do </a:t>
            </a:r>
            <a:r>
              <a:rPr lang="en" sz="800">
                <a:solidFill>
                  <a:srgbClr val="595959"/>
                </a:solidFill>
                <a:latin typeface="Helvetica Neue"/>
                <a:ea typeface="Helvetica Neue"/>
                <a:cs typeface="Helvetica Neue"/>
                <a:sym typeface="Helvetica Neue"/>
              </a:rPr>
              <a:t>Not Distribute</a:t>
            </a:r>
            <a:endParaRPr>
              <a:solidFill>
                <a:srgbClr val="595959"/>
              </a:solidFill>
              <a:latin typeface="Helvetica Neue"/>
              <a:ea typeface="Helvetica Neue"/>
              <a:cs typeface="Helvetica Neue"/>
              <a:sym typeface="Helvetica Neue"/>
            </a:endParaRPr>
          </a:p>
        </p:txBody>
      </p:sp>
      <p:pic>
        <p:nvPicPr>
          <p:cNvPr id="770" name="Google Shape;770;p138"/>
          <p:cNvPicPr preferRelativeResize="0"/>
          <p:nvPr/>
        </p:nvPicPr>
        <p:blipFill>
          <a:blip r:embed="rId8">
            <a:alphaModFix/>
          </a:blip>
          <a:stretch>
            <a:fillRect/>
          </a:stretch>
        </p:blipFill>
        <p:spPr>
          <a:xfrm>
            <a:off x="8735201" y="4846650"/>
            <a:ext cx="249427" cy="1735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74"/>
        <p:cNvGrpSpPr/>
        <p:nvPr/>
      </p:nvGrpSpPr>
      <p:grpSpPr>
        <a:xfrm>
          <a:off x="0" y="0"/>
          <a:ext cx="0" cy="0"/>
          <a:chOff x="0" y="0"/>
          <a:chExt cx="0" cy="0"/>
        </a:xfrm>
      </p:grpSpPr>
      <p:pic>
        <p:nvPicPr>
          <p:cNvPr id="775" name="Google Shape;775;p139"/>
          <p:cNvPicPr preferRelativeResize="0"/>
          <p:nvPr/>
        </p:nvPicPr>
        <p:blipFill rotWithShape="1">
          <a:blip r:embed="rId3">
            <a:alphaModFix/>
          </a:blip>
          <a:srcRect/>
          <a:stretch/>
        </p:blipFill>
        <p:spPr>
          <a:xfrm>
            <a:off x="7408757" y="600212"/>
            <a:ext cx="1404373" cy="1865437"/>
          </a:xfrm>
          <a:prstGeom prst="rect">
            <a:avLst/>
          </a:prstGeom>
          <a:noFill/>
          <a:ln>
            <a:noFill/>
          </a:ln>
          <a:effectLst>
            <a:outerShdw blurRad="57150" dist="19050" dir="5400000" algn="bl" rotWithShape="0">
              <a:srgbClr val="000000">
                <a:alpha val="49410"/>
              </a:srgbClr>
            </a:outerShdw>
          </a:effectLst>
        </p:spPr>
      </p:pic>
      <p:sp>
        <p:nvSpPr>
          <p:cNvPr id="776" name="Google Shape;776;p139"/>
          <p:cNvSpPr txBox="1">
            <a:spLocks noGrp="1"/>
          </p:cNvSpPr>
          <p:nvPr>
            <p:ph type="body" idx="1"/>
          </p:nvPr>
        </p:nvSpPr>
        <p:spPr>
          <a:xfrm>
            <a:off x="463100" y="1754700"/>
            <a:ext cx="3997200" cy="2396100"/>
          </a:xfrm>
          <a:prstGeom prst="rect">
            <a:avLst/>
          </a:prstGeom>
          <a:noFill/>
          <a:ln>
            <a:noFill/>
          </a:ln>
        </p:spPr>
        <p:txBody>
          <a:bodyPr spcFirstLastPara="1" wrap="square" lIns="91425" tIns="91425" rIns="91425" bIns="91425" anchor="t" anchorCtr="0">
            <a:noAutofit/>
          </a:bodyPr>
          <a:lstStyle/>
          <a:p>
            <a:pPr marL="228600" marR="0" lvl="0" indent="-215900" algn="l" rtl="0">
              <a:lnSpc>
                <a:spcPct val="115000"/>
              </a:lnSpc>
              <a:spcBef>
                <a:spcPts val="600"/>
              </a:spcBef>
              <a:spcAft>
                <a:spcPts val="0"/>
              </a:spcAft>
              <a:buClr>
                <a:srgbClr val="4A4A4A"/>
              </a:buClr>
              <a:buSzPts val="1600"/>
              <a:buFont typeface="Helvetica Neue"/>
              <a:buChar char="●"/>
            </a:pPr>
            <a:r>
              <a:rPr lang="en" sz="1600">
                <a:solidFill>
                  <a:srgbClr val="4A4A4A"/>
                </a:solidFill>
                <a:latin typeface="Helvetica Neue"/>
                <a:ea typeface="Helvetica Neue"/>
                <a:cs typeface="Helvetica Neue"/>
                <a:sym typeface="Helvetica Neue"/>
              </a:rPr>
              <a:t>Appointment and action-based reminders and communications </a:t>
            </a:r>
            <a:endParaRPr sz="1600">
              <a:solidFill>
                <a:srgbClr val="4A4A4A"/>
              </a:solidFill>
              <a:latin typeface="Helvetica Neue"/>
              <a:ea typeface="Helvetica Neue"/>
              <a:cs typeface="Helvetica Neue"/>
              <a:sym typeface="Helvetica Neue"/>
            </a:endParaRPr>
          </a:p>
          <a:p>
            <a:pPr marL="228600" marR="0" lvl="0" indent="-215900" algn="l" rtl="0">
              <a:lnSpc>
                <a:spcPct val="115000"/>
              </a:lnSpc>
              <a:spcBef>
                <a:spcPts val="600"/>
              </a:spcBef>
              <a:spcAft>
                <a:spcPts val="0"/>
              </a:spcAft>
              <a:buClr>
                <a:srgbClr val="4A4A4A"/>
              </a:buClr>
              <a:buSzPts val="1600"/>
              <a:buFont typeface="Helvetica Neue"/>
              <a:buChar char="●"/>
            </a:pPr>
            <a:r>
              <a:rPr lang="en" sz="1600">
                <a:solidFill>
                  <a:srgbClr val="4A4A4A"/>
                </a:solidFill>
                <a:latin typeface="Helvetica Neue"/>
                <a:ea typeface="Helvetica Neue"/>
                <a:cs typeface="Helvetica Neue"/>
                <a:sym typeface="Helvetica Neue"/>
              </a:rPr>
              <a:t>Targeted marketing using Wellview’s Care Profiling</a:t>
            </a:r>
            <a:endParaRPr sz="1600">
              <a:solidFill>
                <a:srgbClr val="4A4A4A"/>
              </a:solidFill>
              <a:latin typeface="Helvetica Neue"/>
              <a:ea typeface="Helvetica Neue"/>
              <a:cs typeface="Helvetica Neue"/>
              <a:sym typeface="Helvetica Neue"/>
            </a:endParaRPr>
          </a:p>
          <a:p>
            <a:pPr marL="228600" lvl="0" indent="-215900" algn="l" rtl="0">
              <a:spcBef>
                <a:spcPts val="600"/>
              </a:spcBef>
              <a:spcAft>
                <a:spcPts val="0"/>
              </a:spcAft>
              <a:buClr>
                <a:srgbClr val="4A4A4A"/>
              </a:buClr>
              <a:buSzPts val="1600"/>
              <a:buFont typeface="Helvetica Neue"/>
              <a:buChar char="●"/>
            </a:pPr>
            <a:r>
              <a:rPr lang="en" sz="1600">
                <a:solidFill>
                  <a:srgbClr val="4A4A4A"/>
                </a:solidFill>
                <a:latin typeface="Helvetica Neue"/>
                <a:ea typeface="Helvetica Neue"/>
                <a:cs typeface="Helvetica Neue"/>
                <a:sym typeface="Helvetica Neue"/>
              </a:rPr>
              <a:t>Condition-specific engagement campaigns </a:t>
            </a:r>
            <a:endParaRPr sz="1600">
              <a:solidFill>
                <a:srgbClr val="4A4A4A"/>
              </a:solidFill>
              <a:latin typeface="Helvetica Neue"/>
              <a:ea typeface="Helvetica Neue"/>
              <a:cs typeface="Helvetica Neue"/>
              <a:sym typeface="Helvetica Neue"/>
            </a:endParaRPr>
          </a:p>
          <a:p>
            <a:pPr marL="228600" marR="0" lvl="0" indent="-215900" algn="l" rtl="0">
              <a:lnSpc>
                <a:spcPct val="115000"/>
              </a:lnSpc>
              <a:spcBef>
                <a:spcPts val="600"/>
              </a:spcBef>
              <a:spcAft>
                <a:spcPts val="0"/>
              </a:spcAft>
              <a:buClr>
                <a:srgbClr val="4A4A4A"/>
              </a:buClr>
              <a:buSzPts val="1600"/>
              <a:buFont typeface="Helvetica Neue"/>
              <a:buChar char="●"/>
            </a:pPr>
            <a:r>
              <a:rPr lang="en" sz="1600">
                <a:solidFill>
                  <a:srgbClr val="4A4A4A"/>
                </a:solidFill>
                <a:latin typeface="Helvetica Neue"/>
                <a:ea typeface="Helvetica Neue"/>
                <a:cs typeface="Helvetica Neue"/>
                <a:sym typeface="Helvetica Neue"/>
              </a:rPr>
              <a:t>Easy-to-access Family Toolkit </a:t>
            </a:r>
            <a:endParaRPr sz="1600">
              <a:solidFill>
                <a:srgbClr val="4A4A4A"/>
              </a:solidFill>
              <a:latin typeface="Helvetica Neue"/>
              <a:ea typeface="Helvetica Neue"/>
              <a:cs typeface="Helvetica Neue"/>
              <a:sym typeface="Helvetica Neue"/>
            </a:endParaRPr>
          </a:p>
          <a:p>
            <a:pPr marL="228600" marR="0" lvl="0" indent="-215900" algn="l" rtl="0">
              <a:lnSpc>
                <a:spcPct val="115000"/>
              </a:lnSpc>
              <a:spcBef>
                <a:spcPts val="600"/>
              </a:spcBef>
              <a:spcAft>
                <a:spcPts val="0"/>
              </a:spcAft>
              <a:buClr>
                <a:srgbClr val="4A4A4A"/>
              </a:buClr>
              <a:buSzPts val="1600"/>
              <a:buFont typeface="Helvetica Neue"/>
              <a:buChar char="●"/>
            </a:pPr>
            <a:r>
              <a:rPr lang="en" sz="1600">
                <a:solidFill>
                  <a:srgbClr val="4A4A4A"/>
                </a:solidFill>
                <a:latin typeface="Helvetica Neue"/>
                <a:ea typeface="Helvetica Neue"/>
                <a:cs typeface="Helvetica Neue"/>
                <a:sym typeface="Helvetica Neue"/>
              </a:rPr>
              <a:t>Monthly healthy living blogs </a:t>
            </a:r>
            <a:endParaRPr sz="1600">
              <a:solidFill>
                <a:srgbClr val="4A4A4A"/>
              </a:solidFill>
              <a:latin typeface="Helvetica Neue"/>
              <a:ea typeface="Helvetica Neue"/>
              <a:cs typeface="Helvetica Neue"/>
              <a:sym typeface="Helvetica Neue"/>
            </a:endParaRPr>
          </a:p>
        </p:txBody>
      </p:sp>
      <p:pic>
        <p:nvPicPr>
          <p:cNvPr id="777" name="Google Shape;777;p139"/>
          <p:cNvPicPr preferRelativeResize="0"/>
          <p:nvPr/>
        </p:nvPicPr>
        <p:blipFill rotWithShape="1">
          <a:blip r:embed="rId4">
            <a:alphaModFix/>
          </a:blip>
          <a:srcRect b="20779"/>
          <a:stretch/>
        </p:blipFill>
        <p:spPr>
          <a:xfrm>
            <a:off x="4786800" y="244502"/>
            <a:ext cx="1586858" cy="1858100"/>
          </a:xfrm>
          <a:prstGeom prst="rect">
            <a:avLst/>
          </a:prstGeom>
          <a:noFill/>
          <a:ln>
            <a:noFill/>
          </a:ln>
          <a:effectLst>
            <a:outerShdw blurRad="57150" dist="19050" dir="5400000" algn="bl" rotWithShape="0">
              <a:srgbClr val="000000">
                <a:alpha val="49410"/>
              </a:srgbClr>
            </a:outerShdw>
          </a:effectLst>
        </p:spPr>
      </p:pic>
      <p:sp>
        <p:nvSpPr>
          <p:cNvPr id="778" name="Google Shape;778;p139"/>
          <p:cNvSpPr txBox="1">
            <a:spLocks noGrp="1"/>
          </p:cNvSpPr>
          <p:nvPr>
            <p:ph type="title"/>
          </p:nvPr>
        </p:nvSpPr>
        <p:spPr>
          <a:xfrm>
            <a:off x="463099" y="567150"/>
            <a:ext cx="3855000" cy="129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323E48"/>
              </a:buClr>
              <a:buSzPts val="2100"/>
              <a:buFont typeface="Helvetica Neue"/>
              <a:buNone/>
            </a:pPr>
            <a:r>
              <a:rPr lang="en" b="1">
                <a:solidFill>
                  <a:srgbClr val="323E48"/>
                </a:solidFill>
                <a:latin typeface="Helvetica Neue"/>
                <a:ea typeface="Helvetica Neue"/>
                <a:cs typeface="Helvetica Neue"/>
                <a:sym typeface="Helvetica Neue"/>
              </a:rPr>
              <a:t>Wellview Ongoing Communications</a:t>
            </a:r>
            <a:endParaRPr b="1">
              <a:solidFill>
                <a:srgbClr val="323E48"/>
              </a:solidFill>
              <a:latin typeface="Helvetica Neue"/>
              <a:ea typeface="Helvetica Neue"/>
              <a:cs typeface="Helvetica Neue"/>
              <a:sym typeface="Helvetica Neue"/>
            </a:endParaRPr>
          </a:p>
        </p:txBody>
      </p:sp>
      <p:sp>
        <p:nvSpPr>
          <p:cNvPr id="779" name="Google Shape;779;p139"/>
          <p:cNvSpPr txBox="1"/>
          <p:nvPr/>
        </p:nvSpPr>
        <p:spPr>
          <a:xfrm>
            <a:off x="304800" y="2286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Clr>
                <a:schemeClr val="dk1"/>
              </a:buClr>
              <a:buSzPts val="1100"/>
              <a:buFont typeface="Arial"/>
              <a:buNone/>
            </a:pPr>
            <a:endParaRPr/>
          </a:p>
        </p:txBody>
      </p:sp>
      <p:pic>
        <p:nvPicPr>
          <p:cNvPr id="780" name="Google Shape;780;p139"/>
          <p:cNvPicPr preferRelativeResize="0"/>
          <p:nvPr/>
        </p:nvPicPr>
        <p:blipFill>
          <a:blip r:embed="rId5">
            <a:alphaModFix/>
          </a:blip>
          <a:stretch>
            <a:fillRect/>
          </a:stretch>
        </p:blipFill>
        <p:spPr>
          <a:xfrm>
            <a:off x="5797200" y="1035275"/>
            <a:ext cx="1495125" cy="3700076"/>
          </a:xfrm>
          <a:prstGeom prst="rect">
            <a:avLst/>
          </a:prstGeom>
          <a:noFill/>
          <a:ln>
            <a:noFill/>
          </a:ln>
          <a:effectLst>
            <a:outerShdw blurRad="57150" dist="19050" dir="5400000" algn="bl" rotWithShape="0">
              <a:srgbClr val="000000">
                <a:alpha val="50000"/>
              </a:srgbClr>
            </a:outerShdw>
          </a:effectLst>
        </p:spPr>
      </p:pic>
      <p:pic>
        <p:nvPicPr>
          <p:cNvPr id="781" name="Google Shape;781;p139"/>
          <p:cNvPicPr preferRelativeResize="0"/>
          <p:nvPr/>
        </p:nvPicPr>
        <p:blipFill>
          <a:blip r:embed="rId6">
            <a:alphaModFix/>
          </a:blip>
          <a:stretch>
            <a:fillRect/>
          </a:stretch>
        </p:blipFill>
        <p:spPr>
          <a:xfrm>
            <a:off x="7007063" y="1950200"/>
            <a:ext cx="1965676" cy="1160124"/>
          </a:xfrm>
          <a:prstGeom prst="rect">
            <a:avLst/>
          </a:prstGeom>
          <a:noFill/>
          <a:ln>
            <a:noFill/>
          </a:ln>
          <a:effectLst>
            <a:outerShdw blurRad="57150" dist="19050" dir="5400000" algn="bl" rotWithShape="0">
              <a:srgbClr val="000000">
                <a:alpha val="50000"/>
              </a:srgbClr>
            </a:outerShdw>
          </a:effectLst>
        </p:spPr>
      </p:pic>
      <p:pic>
        <p:nvPicPr>
          <p:cNvPr id="782" name="Google Shape;782;p139"/>
          <p:cNvPicPr preferRelativeResize="0"/>
          <p:nvPr/>
        </p:nvPicPr>
        <p:blipFill rotWithShape="1">
          <a:blip r:embed="rId7">
            <a:alphaModFix/>
          </a:blip>
          <a:srcRect/>
          <a:stretch/>
        </p:blipFill>
        <p:spPr>
          <a:xfrm>
            <a:off x="4669431" y="2343144"/>
            <a:ext cx="1404394" cy="1813601"/>
          </a:xfrm>
          <a:prstGeom prst="rect">
            <a:avLst/>
          </a:prstGeom>
          <a:noFill/>
          <a:ln>
            <a:noFill/>
          </a:ln>
          <a:effectLst>
            <a:outerShdw blurRad="57150" dist="19050" dir="5400000" algn="bl" rotWithShape="0">
              <a:srgbClr val="000000">
                <a:alpha val="49410"/>
              </a:srgbClr>
            </a:outerShdw>
          </a:effectLst>
        </p:spPr>
      </p:pic>
      <p:pic>
        <p:nvPicPr>
          <p:cNvPr id="783" name="Google Shape;783;p139"/>
          <p:cNvPicPr preferRelativeResize="0"/>
          <p:nvPr/>
        </p:nvPicPr>
        <p:blipFill>
          <a:blip r:embed="rId8">
            <a:alphaModFix/>
          </a:blip>
          <a:stretch>
            <a:fillRect/>
          </a:stretch>
        </p:blipFill>
        <p:spPr>
          <a:xfrm>
            <a:off x="8735201" y="4846650"/>
            <a:ext cx="249427" cy="1735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87"/>
        <p:cNvGrpSpPr/>
        <p:nvPr/>
      </p:nvGrpSpPr>
      <p:grpSpPr>
        <a:xfrm>
          <a:off x="0" y="0"/>
          <a:ext cx="0" cy="0"/>
          <a:chOff x="0" y="0"/>
          <a:chExt cx="0" cy="0"/>
        </a:xfrm>
      </p:grpSpPr>
      <p:sp>
        <p:nvSpPr>
          <p:cNvPr id="788" name="Google Shape;788;p140"/>
          <p:cNvSpPr txBox="1">
            <a:spLocks noGrp="1"/>
          </p:cNvSpPr>
          <p:nvPr>
            <p:ph type="title"/>
          </p:nvPr>
        </p:nvSpPr>
        <p:spPr>
          <a:xfrm>
            <a:off x="463100" y="285750"/>
            <a:ext cx="8369100" cy="65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323E48"/>
              </a:buClr>
              <a:buSzPts val="2100"/>
              <a:buFont typeface="Helvetica Neue"/>
              <a:buNone/>
            </a:pPr>
            <a:r>
              <a:rPr lang="en" b="1">
                <a:solidFill>
                  <a:srgbClr val="323E48"/>
                </a:solidFill>
                <a:latin typeface="Helvetica Neue"/>
                <a:ea typeface="Helvetica Neue"/>
                <a:cs typeface="Helvetica Neue"/>
                <a:sym typeface="Helvetica Neue"/>
              </a:rPr>
              <a:t>Wellview Communications Plan</a:t>
            </a:r>
            <a:endParaRPr>
              <a:solidFill>
                <a:srgbClr val="323E48"/>
              </a:solidFill>
            </a:endParaRPr>
          </a:p>
        </p:txBody>
      </p:sp>
      <p:pic>
        <p:nvPicPr>
          <p:cNvPr id="789" name="Google Shape;789;p140"/>
          <p:cNvPicPr preferRelativeResize="0"/>
          <p:nvPr/>
        </p:nvPicPr>
        <p:blipFill>
          <a:blip r:embed="rId3">
            <a:alphaModFix/>
          </a:blip>
          <a:stretch>
            <a:fillRect/>
          </a:stretch>
        </p:blipFill>
        <p:spPr>
          <a:xfrm>
            <a:off x="1162200" y="1010488"/>
            <a:ext cx="6819601" cy="3735425"/>
          </a:xfrm>
          <a:prstGeom prst="rect">
            <a:avLst/>
          </a:prstGeom>
          <a:noFill/>
          <a:ln>
            <a:noFill/>
          </a:ln>
          <a:effectLst>
            <a:outerShdw blurRad="57150" dist="19050" dir="5400000" algn="bl" rotWithShape="0">
              <a:srgbClr val="000000">
                <a:alpha val="50000"/>
              </a:srgbClr>
            </a:outerShdw>
          </a:effectLst>
        </p:spPr>
      </p:pic>
      <p:pic>
        <p:nvPicPr>
          <p:cNvPr id="790" name="Google Shape;790;p140"/>
          <p:cNvPicPr preferRelativeResize="0"/>
          <p:nvPr/>
        </p:nvPicPr>
        <p:blipFill>
          <a:blip r:embed="rId4">
            <a:alphaModFix/>
          </a:blip>
          <a:stretch>
            <a:fillRect/>
          </a:stretch>
        </p:blipFill>
        <p:spPr>
          <a:xfrm>
            <a:off x="8735201" y="4846650"/>
            <a:ext cx="249427" cy="1735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94"/>
        <p:cNvGrpSpPr/>
        <p:nvPr/>
      </p:nvGrpSpPr>
      <p:grpSpPr>
        <a:xfrm>
          <a:off x="0" y="0"/>
          <a:ext cx="0" cy="0"/>
          <a:chOff x="0" y="0"/>
          <a:chExt cx="0" cy="0"/>
        </a:xfrm>
      </p:grpSpPr>
      <p:sp>
        <p:nvSpPr>
          <p:cNvPr id="795" name="Google Shape;795;p141"/>
          <p:cNvSpPr txBox="1">
            <a:spLocks noGrp="1"/>
          </p:cNvSpPr>
          <p:nvPr>
            <p:ph type="body" idx="1"/>
          </p:nvPr>
        </p:nvSpPr>
        <p:spPr>
          <a:xfrm>
            <a:off x="463100" y="1261250"/>
            <a:ext cx="3310800" cy="1141500"/>
          </a:xfrm>
          <a:prstGeom prst="rect">
            <a:avLst/>
          </a:prstGeom>
          <a:solidFill>
            <a:schemeClr val="lt2"/>
          </a:solidFill>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800"/>
              <a:buFont typeface="Arial"/>
              <a:buNone/>
            </a:pPr>
            <a:r>
              <a:rPr lang="en" sz="1300">
                <a:solidFill>
                  <a:srgbClr val="323E48"/>
                </a:solidFill>
                <a:highlight>
                  <a:schemeClr val="lt2"/>
                </a:highlight>
                <a:latin typeface="Helvetica Neue"/>
                <a:ea typeface="Helvetica Neue"/>
                <a:cs typeface="Helvetica Neue"/>
                <a:sym typeface="Helvetica Neue"/>
              </a:rPr>
              <a:t>Hosted by a Wellview Health Advisor </a:t>
            </a:r>
            <a:br>
              <a:rPr lang="en" sz="1300">
                <a:solidFill>
                  <a:srgbClr val="323E48"/>
                </a:solidFill>
                <a:highlight>
                  <a:schemeClr val="lt2"/>
                </a:highlight>
                <a:latin typeface="Helvetica Neue"/>
                <a:ea typeface="Helvetica Neue"/>
                <a:cs typeface="Helvetica Neue"/>
                <a:sym typeface="Helvetica Neue"/>
              </a:rPr>
            </a:br>
            <a:r>
              <a:rPr lang="en" sz="1300">
                <a:solidFill>
                  <a:srgbClr val="323E48"/>
                </a:solidFill>
                <a:highlight>
                  <a:schemeClr val="lt2"/>
                </a:highlight>
                <a:latin typeface="Helvetica Neue"/>
                <a:ea typeface="Helvetica Neue"/>
                <a:cs typeface="Helvetica Neue"/>
                <a:sym typeface="Helvetica Neue"/>
              </a:rPr>
              <a:t>or Specialist, workshops are </a:t>
            </a:r>
            <a:r>
              <a:rPr lang="en" sz="1300" b="1">
                <a:solidFill>
                  <a:srgbClr val="2A7DE1"/>
                </a:solidFill>
                <a:highlight>
                  <a:schemeClr val="lt2"/>
                </a:highlight>
                <a:latin typeface="Helvetica Neue"/>
                <a:ea typeface="Helvetica Neue"/>
                <a:cs typeface="Helvetica Neue"/>
                <a:sym typeface="Helvetica Neue"/>
              </a:rPr>
              <a:t>tailored towards specific health concerns </a:t>
            </a:r>
            <a:br>
              <a:rPr lang="en" sz="1300" b="1">
                <a:solidFill>
                  <a:srgbClr val="2A7DE1"/>
                </a:solidFill>
                <a:highlight>
                  <a:schemeClr val="lt2"/>
                </a:highlight>
                <a:latin typeface="Helvetica Neue"/>
                <a:ea typeface="Helvetica Neue"/>
                <a:cs typeface="Helvetica Neue"/>
                <a:sym typeface="Helvetica Neue"/>
              </a:rPr>
            </a:br>
            <a:r>
              <a:rPr lang="en" sz="1300" b="1">
                <a:solidFill>
                  <a:srgbClr val="2A7DE1"/>
                </a:solidFill>
                <a:highlight>
                  <a:schemeClr val="lt2"/>
                </a:highlight>
                <a:latin typeface="Helvetica Neue"/>
                <a:ea typeface="Helvetica Neue"/>
                <a:cs typeface="Helvetica Neue"/>
                <a:sym typeface="Helvetica Neue"/>
              </a:rPr>
              <a:t>and interests.</a:t>
            </a:r>
            <a:endParaRPr sz="1300">
              <a:solidFill>
                <a:srgbClr val="323E48"/>
              </a:solidFill>
              <a:highlight>
                <a:srgbClr val="FFFFFF"/>
              </a:highlight>
              <a:latin typeface="Helvetica Neue"/>
              <a:ea typeface="Helvetica Neue"/>
              <a:cs typeface="Helvetica Neue"/>
              <a:sym typeface="Helvetica Neue"/>
            </a:endParaRPr>
          </a:p>
        </p:txBody>
      </p:sp>
      <p:sp>
        <p:nvSpPr>
          <p:cNvPr id="796" name="Google Shape;796;p141"/>
          <p:cNvSpPr txBox="1"/>
          <p:nvPr/>
        </p:nvSpPr>
        <p:spPr>
          <a:xfrm>
            <a:off x="463100" y="494150"/>
            <a:ext cx="4104000" cy="708600"/>
          </a:xfrm>
          <a:prstGeom prst="rect">
            <a:avLst/>
          </a:prstGeom>
          <a:noFill/>
          <a:ln>
            <a:noFill/>
          </a:ln>
        </p:spPr>
        <p:txBody>
          <a:bodyPr spcFirstLastPara="1" wrap="square" lIns="68575" tIns="68575" rIns="68575" bIns="68575" anchor="t" anchorCtr="0">
            <a:noAutofit/>
          </a:bodyPr>
          <a:lstStyle/>
          <a:p>
            <a:pPr marL="0" lvl="0" indent="0" algn="l" rtl="0">
              <a:spcBef>
                <a:spcPts val="600"/>
              </a:spcBef>
              <a:spcAft>
                <a:spcPts val="0"/>
              </a:spcAft>
              <a:buNone/>
            </a:pPr>
            <a:r>
              <a:rPr lang="en" sz="2800" b="1">
                <a:solidFill>
                  <a:srgbClr val="323E48"/>
                </a:solidFill>
                <a:latin typeface="Helvetica Neue"/>
                <a:ea typeface="Helvetica Neue"/>
                <a:cs typeface="Helvetica Neue"/>
                <a:sym typeface="Helvetica Neue"/>
              </a:rPr>
              <a:t>Wellview Workshops</a:t>
            </a:r>
            <a:endParaRPr sz="2800" b="1">
              <a:solidFill>
                <a:srgbClr val="323E48"/>
              </a:solidFill>
              <a:latin typeface="Helvetica Neue"/>
              <a:ea typeface="Helvetica Neue"/>
              <a:cs typeface="Helvetica Neue"/>
              <a:sym typeface="Helvetica Neue"/>
            </a:endParaRPr>
          </a:p>
        </p:txBody>
      </p:sp>
      <p:sp>
        <p:nvSpPr>
          <p:cNvPr id="797" name="Google Shape;797;p141"/>
          <p:cNvSpPr txBox="1"/>
          <p:nvPr/>
        </p:nvSpPr>
        <p:spPr>
          <a:xfrm>
            <a:off x="4960294" y="729750"/>
            <a:ext cx="3234900" cy="3624300"/>
          </a:xfrm>
          <a:prstGeom prst="rect">
            <a:avLst/>
          </a:prstGeom>
          <a:noFill/>
          <a:ln>
            <a:noFill/>
          </a:ln>
        </p:spPr>
        <p:txBody>
          <a:bodyPr spcFirstLastPara="1" wrap="square" lIns="68575" tIns="68575" rIns="68575" bIns="68575" anchor="t" anchorCtr="0">
            <a:spAutoFit/>
          </a:bodyPr>
          <a:lstStyle/>
          <a:p>
            <a:pPr marL="0" lvl="0" indent="0" algn="l" rtl="0">
              <a:lnSpc>
                <a:spcPct val="115000"/>
              </a:lnSpc>
              <a:spcBef>
                <a:spcPts val="0"/>
              </a:spcBef>
              <a:spcAft>
                <a:spcPts val="0"/>
              </a:spcAft>
              <a:buNone/>
            </a:pPr>
            <a:r>
              <a:rPr lang="en" sz="1400">
                <a:solidFill>
                  <a:srgbClr val="323E48"/>
                </a:solidFill>
                <a:latin typeface="Helvetica Neue"/>
                <a:ea typeface="Helvetica Neue"/>
                <a:cs typeface="Helvetica Neue"/>
                <a:sym typeface="Helvetica Neue"/>
              </a:rPr>
              <a:t>Our menu of workshops cover everything from nutrition and live group exercises to stress management and mental health. </a:t>
            </a:r>
            <a:endParaRPr sz="1400">
              <a:solidFill>
                <a:srgbClr val="323E48"/>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b="1">
              <a:solidFill>
                <a:srgbClr val="2A7DE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400" b="1">
                <a:solidFill>
                  <a:srgbClr val="2A7DE1"/>
                </a:solidFill>
                <a:latin typeface="Helvetica Neue"/>
                <a:ea typeface="Helvetica Neue"/>
                <a:cs typeface="Helvetica Neue"/>
                <a:sym typeface="Helvetica Neue"/>
              </a:rPr>
              <a:t>Examples include: </a:t>
            </a:r>
            <a:endParaRPr sz="1400" b="1">
              <a:solidFill>
                <a:srgbClr val="2A7DE1"/>
              </a:solidFill>
              <a:latin typeface="Helvetica Neue"/>
              <a:ea typeface="Helvetica Neue"/>
              <a:cs typeface="Helvetica Neue"/>
              <a:sym typeface="Helvetica Neue"/>
            </a:endParaRPr>
          </a:p>
          <a:p>
            <a:pPr marL="342900" lvl="0" indent="-241300" algn="l" rtl="0">
              <a:lnSpc>
                <a:spcPct val="130000"/>
              </a:lnSpc>
              <a:spcBef>
                <a:spcPts val="800"/>
              </a:spcBef>
              <a:spcAft>
                <a:spcPts val="0"/>
              </a:spcAft>
              <a:buClr>
                <a:srgbClr val="323E48"/>
              </a:buClr>
              <a:buSzPts val="1200"/>
              <a:buFont typeface="Helvetica Neue"/>
              <a:buChar char="●"/>
            </a:pPr>
            <a:r>
              <a:rPr lang="en" sz="1400">
                <a:solidFill>
                  <a:srgbClr val="323E48"/>
                </a:solidFill>
                <a:latin typeface="Helvetica Neue"/>
                <a:ea typeface="Helvetica Neue"/>
                <a:cs typeface="Helvetica Neue"/>
                <a:sym typeface="Helvetica Neue"/>
              </a:rPr>
              <a:t>Building Better Sleep Habits </a:t>
            </a:r>
            <a:endParaRPr sz="1400">
              <a:solidFill>
                <a:srgbClr val="323E48"/>
              </a:solidFill>
              <a:latin typeface="Helvetica Neue"/>
              <a:ea typeface="Helvetica Neue"/>
              <a:cs typeface="Helvetica Neue"/>
              <a:sym typeface="Helvetica Neue"/>
            </a:endParaRPr>
          </a:p>
          <a:p>
            <a:pPr marL="342900" lvl="0" indent="-241300" algn="l" rtl="0">
              <a:lnSpc>
                <a:spcPct val="130000"/>
              </a:lnSpc>
              <a:spcBef>
                <a:spcPts val="0"/>
              </a:spcBef>
              <a:spcAft>
                <a:spcPts val="0"/>
              </a:spcAft>
              <a:buClr>
                <a:srgbClr val="323E48"/>
              </a:buClr>
              <a:buSzPts val="1200"/>
              <a:buFont typeface="Helvetica Neue"/>
              <a:buChar char="●"/>
            </a:pPr>
            <a:r>
              <a:rPr lang="en" sz="1400">
                <a:solidFill>
                  <a:srgbClr val="323E48"/>
                </a:solidFill>
                <a:latin typeface="Helvetica Neue"/>
                <a:ea typeface="Helvetica Neue"/>
                <a:cs typeface="Helvetica Neue"/>
                <a:sym typeface="Helvetica Neue"/>
              </a:rPr>
              <a:t>Meal Planning and Preparation </a:t>
            </a:r>
            <a:endParaRPr sz="1400">
              <a:solidFill>
                <a:srgbClr val="323E48"/>
              </a:solidFill>
              <a:latin typeface="Helvetica Neue"/>
              <a:ea typeface="Helvetica Neue"/>
              <a:cs typeface="Helvetica Neue"/>
              <a:sym typeface="Helvetica Neue"/>
            </a:endParaRPr>
          </a:p>
          <a:p>
            <a:pPr marL="342900" lvl="0" indent="-241300" algn="l" rtl="0">
              <a:lnSpc>
                <a:spcPct val="130000"/>
              </a:lnSpc>
              <a:spcBef>
                <a:spcPts val="0"/>
              </a:spcBef>
              <a:spcAft>
                <a:spcPts val="0"/>
              </a:spcAft>
              <a:buClr>
                <a:srgbClr val="323E48"/>
              </a:buClr>
              <a:buSzPts val="1200"/>
              <a:buFont typeface="Helvetica Neue"/>
              <a:buChar char="●"/>
            </a:pPr>
            <a:r>
              <a:rPr lang="en" sz="1400">
                <a:solidFill>
                  <a:srgbClr val="323E48"/>
                </a:solidFill>
                <a:latin typeface="Helvetica Neue"/>
                <a:ea typeface="Helvetica Neue"/>
                <a:cs typeface="Helvetica Neue"/>
                <a:sym typeface="Helvetica Neue"/>
              </a:rPr>
              <a:t>Financial Fitness</a:t>
            </a:r>
            <a:endParaRPr sz="1400">
              <a:solidFill>
                <a:srgbClr val="323E48"/>
              </a:solidFill>
              <a:latin typeface="Helvetica Neue"/>
              <a:ea typeface="Helvetica Neue"/>
              <a:cs typeface="Helvetica Neue"/>
              <a:sym typeface="Helvetica Neue"/>
            </a:endParaRPr>
          </a:p>
          <a:p>
            <a:pPr marL="342900" lvl="0" indent="-241300" algn="l" rtl="0">
              <a:lnSpc>
                <a:spcPct val="130000"/>
              </a:lnSpc>
              <a:spcBef>
                <a:spcPts val="0"/>
              </a:spcBef>
              <a:spcAft>
                <a:spcPts val="0"/>
              </a:spcAft>
              <a:buClr>
                <a:srgbClr val="323E48"/>
              </a:buClr>
              <a:buSzPts val="1200"/>
              <a:buFont typeface="Helvetica Neue"/>
              <a:buChar char="●"/>
            </a:pPr>
            <a:r>
              <a:rPr lang="en" sz="1400">
                <a:solidFill>
                  <a:srgbClr val="323E48"/>
                </a:solidFill>
                <a:latin typeface="Helvetica Neue"/>
                <a:ea typeface="Helvetica Neue"/>
                <a:cs typeface="Helvetica Neue"/>
                <a:sym typeface="Helvetica Neue"/>
              </a:rPr>
              <a:t>Rethinking Exercise</a:t>
            </a:r>
            <a:endParaRPr sz="1400">
              <a:solidFill>
                <a:srgbClr val="323E48"/>
              </a:solidFill>
              <a:latin typeface="Helvetica Neue"/>
              <a:ea typeface="Helvetica Neue"/>
              <a:cs typeface="Helvetica Neue"/>
              <a:sym typeface="Helvetica Neue"/>
            </a:endParaRPr>
          </a:p>
          <a:p>
            <a:pPr marL="342900" lvl="0" indent="-241300" algn="l" rtl="0">
              <a:lnSpc>
                <a:spcPct val="130000"/>
              </a:lnSpc>
              <a:spcBef>
                <a:spcPts val="0"/>
              </a:spcBef>
              <a:spcAft>
                <a:spcPts val="0"/>
              </a:spcAft>
              <a:buClr>
                <a:srgbClr val="323E48"/>
              </a:buClr>
              <a:buSzPts val="1200"/>
              <a:buFont typeface="Helvetica Neue"/>
              <a:buChar char="●"/>
            </a:pPr>
            <a:r>
              <a:rPr lang="en" sz="1400">
                <a:solidFill>
                  <a:srgbClr val="323E48"/>
                </a:solidFill>
                <a:latin typeface="Helvetica Neue"/>
                <a:ea typeface="Helvetica Neue"/>
                <a:cs typeface="Helvetica Neue"/>
                <a:sym typeface="Helvetica Neue"/>
              </a:rPr>
              <a:t>Diabetes Prevention and Control</a:t>
            </a:r>
            <a:endParaRPr sz="1400">
              <a:solidFill>
                <a:srgbClr val="323E48"/>
              </a:solidFill>
              <a:latin typeface="Helvetica Neue"/>
              <a:ea typeface="Helvetica Neue"/>
              <a:cs typeface="Helvetica Neue"/>
              <a:sym typeface="Helvetica Neue"/>
            </a:endParaRPr>
          </a:p>
          <a:p>
            <a:pPr marL="342900" lvl="0" indent="-241300" algn="l" rtl="0">
              <a:lnSpc>
                <a:spcPct val="130000"/>
              </a:lnSpc>
              <a:spcBef>
                <a:spcPts val="0"/>
              </a:spcBef>
              <a:spcAft>
                <a:spcPts val="0"/>
              </a:spcAft>
              <a:buClr>
                <a:srgbClr val="323E48"/>
              </a:buClr>
              <a:buSzPts val="1200"/>
              <a:buFont typeface="Helvetica Neue"/>
              <a:buChar char="●"/>
            </a:pPr>
            <a:r>
              <a:rPr lang="en" sz="1400">
                <a:solidFill>
                  <a:srgbClr val="323E48"/>
                </a:solidFill>
                <a:latin typeface="Helvetica Neue"/>
                <a:ea typeface="Helvetica Neue"/>
                <a:cs typeface="Helvetica Neue"/>
                <a:sym typeface="Helvetica Neue"/>
              </a:rPr>
              <a:t>I’m Tired: Preventing Burnout</a:t>
            </a:r>
            <a:endParaRPr sz="1400">
              <a:solidFill>
                <a:srgbClr val="323E48"/>
              </a:solidFill>
              <a:latin typeface="Helvetica Neue"/>
              <a:ea typeface="Helvetica Neue"/>
              <a:cs typeface="Helvetica Neue"/>
              <a:sym typeface="Helvetica Neue"/>
            </a:endParaRPr>
          </a:p>
          <a:p>
            <a:pPr marL="342900" lvl="0" indent="-241300" algn="l" rtl="0">
              <a:lnSpc>
                <a:spcPct val="130000"/>
              </a:lnSpc>
              <a:spcBef>
                <a:spcPts val="0"/>
              </a:spcBef>
              <a:spcAft>
                <a:spcPts val="0"/>
              </a:spcAft>
              <a:buClr>
                <a:srgbClr val="323E48"/>
              </a:buClr>
              <a:buSzPts val="1200"/>
              <a:buFont typeface="Helvetica Neue"/>
              <a:buChar char="●"/>
            </a:pPr>
            <a:r>
              <a:rPr lang="en" sz="1400">
                <a:solidFill>
                  <a:srgbClr val="323E48"/>
                </a:solidFill>
                <a:latin typeface="Helvetica Neue"/>
                <a:ea typeface="Helvetica Neue"/>
                <a:cs typeface="Helvetica Neue"/>
                <a:sym typeface="Helvetica Neue"/>
              </a:rPr>
              <a:t>The Search for Work/Life Balance </a:t>
            </a:r>
            <a:endParaRPr sz="1400">
              <a:solidFill>
                <a:srgbClr val="323E48"/>
              </a:solidFill>
              <a:latin typeface="Helvetica Neue"/>
              <a:ea typeface="Helvetica Neue"/>
              <a:cs typeface="Helvetica Neue"/>
              <a:sym typeface="Helvetica Neue"/>
            </a:endParaRPr>
          </a:p>
        </p:txBody>
      </p:sp>
      <p:pic>
        <p:nvPicPr>
          <p:cNvPr id="798" name="Google Shape;798;p141"/>
          <p:cNvPicPr preferRelativeResize="0"/>
          <p:nvPr/>
        </p:nvPicPr>
        <p:blipFill>
          <a:blip r:embed="rId3">
            <a:alphaModFix/>
          </a:blip>
          <a:stretch>
            <a:fillRect/>
          </a:stretch>
        </p:blipFill>
        <p:spPr>
          <a:xfrm>
            <a:off x="560050" y="2579806"/>
            <a:ext cx="2549667" cy="1428750"/>
          </a:xfrm>
          <a:prstGeom prst="rect">
            <a:avLst/>
          </a:prstGeom>
          <a:noFill/>
          <a:ln>
            <a:noFill/>
          </a:ln>
          <a:effectLst>
            <a:outerShdw blurRad="57150" dist="19050" dir="5400000" algn="bl" rotWithShape="0">
              <a:srgbClr val="000000">
                <a:alpha val="50000"/>
              </a:srgbClr>
            </a:outerShdw>
          </a:effectLst>
        </p:spPr>
      </p:pic>
      <p:pic>
        <p:nvPicPr>
          <p:cNvPr id="799" name="Google Shape;799;p141"/>
          <p:cNvPicPr preferRelativeResize="0"/>
          <p:nvPr/>
        </p:nvPicPr>
        <p:blipFill>
          <a:blip r:embed="rId4">
            <a:alphaModFix/>
          </a:blip>
          <a:stretch>
            <a:fillRect/>
          </a:stretch>
        </p:blipFill>
        <p:spPr>
          <a:xfrm>
            <a:off x="2103050" y="3072087"/>
            <a:ext cx="2405113" cy="1350732"/>
          </a:xfrm>
          <a:prstGeom prst="rect">
            <a:avLst/>
          </a:prstGeom>
          <a:noFill/>
          <a:ln>
            <a:noFill/>
          </a:ln>
          <a:effectLst>
            <a:outerShdw blurRad="57150" dist="19050" dir="5400000" algn="bl" rotWithShape="0">
              <a:srgbClr val="000000">
                <a:alpha val="50000"/>
              </a:srgbClr>
            </a:outerShdw>
          </a:effectLst>
        </p:spPr>
      </p:pic>
      <p:pic>
        <p:nvPicPr>
          <p:cNvPr id="800" name="Google Shape;800;p141"/>
          <p:cNvPicPr preferRelativeResize="0"/>
          <p:nvPr/>
        </p:nvPicPr>
        <p:blipFill>
          <a:blip r:embed="rId5">
            <a:alphaModFix/>
          </a:blip>
          <a:stretch>
            <a:fillRect/>
          </a:stretch>
        </p:blipFill>
        <p:spPr>
          <a:xfrm>
            <a:off x="8735201" y="4846650"/>
            <a:ext cx="249427" cy="173549"/>
          </a:xfrm>
          <a:prstGeom prst="rect">
            <a:avLst/>
          </a:prstGeom>
          <a:noFill/>
          <a:ln>
            <a:noFill/>
          </a:ln>
        </p:spPr>
      </p:pic>
      <p:sp>
        <p:nvSpPr>
          <p:cNvPr id="801" name="Google Shape;801;p141"/>
          <p:cNvSpPr/>
          <p:nvPr/>
        </p:nvSpPr>
        <p:spPr>
          <a:xfrm>
            <a:off x="2451450" y="4825417"/>
            <a:ext cx="4241100" cy="21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200"/>
              <a:buFont typeface="Open Sans"/>
              <a:buNone/>
            </a:pPr>
            <a:r>
              <a:rPr lang="en" sz="800" i="0" u="none" strike="noStrike" cap="none">
                <a:solidFill>
                  <a:srgbClr val="595959"/>
                </a:solidFill>
                <a:latin typeface="Helvetica Neue"/>
                <a:ea typeface="Helvetica Neue"/>
                <a:cs typeface="Helvetica Neue"/>
                <a:sym typeface="Helvetica Neue"/>
              </a:rPr>
              <a:t>©20</a:t>
            </a:r>
            <a:r>
              <a:rPr lang="en" sz="800">
                <a:solidFill>
                  <a:srgbClr val="595959"/>
                </a:solidFill>
                <a:latin typeface="Helvetica Neue"/>
                <a:ea typeface="Helvetica Neue"/>
                <a:cs typeface="Helvetica Neue"/>
                <a:sym typeface="Helvetica Neue"/>
              </a:rPr>
              <a:t>22 </a:t>
            </a:r>
            <a:r>
              <a:rPr lang="en" sz="800" i="0" u="none" strike="noStrike" cap="none">
                <a:solidFill>
                  <a:srgbClr val="595959"/>
                </a:solidFill>
                <a:latin typeface="Helvetica Neue"/>
                <a:ea typeface="Helvetica Neue"/>
                <a:cs typeface="Helvetica Neue"/>
                <a:sym typeface="Helvetica Neue"/>
              </a:rPr>
              <a:t>Wellview</a:t>
            </a:r>
            <a:r>
              <a:rPr lang="en" sz="800">
                <a:solidFill>
                  <a:srgbClr val="595959"/>
                </a:solidFill>
                <a:latin typeface="Helvetica Neue"/>
                <a:ea typeface="Helvetica Neue"/>
                <a:cs typeface="Helvetica Neue"/>
                <a:sym typeface="Helvetica Neue"/>
              </a:rPr>
              <a:t>, </a:t>
            </a:r>
            <a:r>
              <a:rPr lang="en" sz="800" i="0" u="none" strike="noStrike" cap="none">
                <a:solidFill>
                  <a:srgbClr val="595959"/>
                </a:solidFill>
                <a:latin typeface="Helvetica Neue"/>
                <a:ea typeface="Helvetica Neue"/>
                <a:cs typeface="Helvetica Neue"/>
                <a:sym typeface="Helvetica Neue"/>
              </a:rPr>
              <a:t> Inc. – Confidential and Proprietary</a:t>
            </a:r>
            <a:r>
              <a:rPr lang="en" sz="800">
                <a:solidFill>
                  <a:srgbClr val="595959"/>
                </a:solidFill>
                <a:latin typeface="Helvetica Neue"/>
                <a:ea typeface="Helvetica Neue"/>
                <a:cs typeface="Helvetica Neue"/>
                <a:sym typeface="Helvetica Neue"/>
              </a:rPr>
              <a:t> – </a:t>
            </a:r>
            <a:r>
              <a:rPr lang="en" sz="800" i="0" u="none" strike="noStrike" cap="none">
                <a:solidFill>
                  <a:srgbClr val="595959"/>
                </a:solidFill>
                <a:latin typeface="Helvetica Neue"/>
                <a:ea typeface="Helvetica Neue"/>
                <a:cs typeface="Helvetica Neue"/>
                <a:sym typeface="Helvetica Neue"/>
              </a:rPr>
              <a:t>Do </a:t>
            </a:r>
            <a:r>
              <a:rPr lang="en" sz="800">
                <a:solidFill>
                  <a:srgbClr val="595959"/>
                </a:solidFill>
                <a:latin typeface="Helvetica Neue"/>
                <a:ea typeface="Helvetica Neue"/>
                <a:cs typeface="Helvetica Neue"/>
                <a:sym typeface="Helvetica Neue"/>
              </a:rPr>
              <a:t>Not Distribute</a:t>
            </a:r>
            <a:endParaRPr>
              <a:solidFill>
                <a:srgbClr val="595959"/>
              </a:solidFill>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05"/>
        <p:cNvGrpSpPr/>
        <p:nvPr/>
      </p:nvGrpSpPr>
      <p:grpSpPr>
        <a:xfrm>
          <a:off x="0" y="0"/>
          <a:ext cx="0" cy="0"/>
          <a:chOff x="0" y="0"/>
          <a:chExt cx="0" cy="0"/>
        </a:xfrm>
      </p:grpSpPr>
      <p:sp>
        <p:nvSpPr>
          <p:cNvPr id="806" name="Google Shape;806;p142"/>
          <p:cNvSpPr txBox="1">
            <a:spLocks noGrp="1"/>
          </p:cNvSpPr>
          <p:nvPr>
            <p:ph type="title"/>
          </p:nvPr>
        </p:nvSpPr>
        <p:spPr>
          <a:xfrm>
            <a:off x="463100" y="352125"/>
            <a:ext cx="4572000" cy="572700"/>
          </a:xfrm>
          <a:prstGeom prst="rect">
            <a:avLst/>
          </a:prstGeom>
        </p:spPr>
        <p:txBody>
          <a:bodyPr spcFirstLastPara="1" wrap="square" lIns="91425" tIns="91425" rIns="91425" bIns="91425" anchor="t" anchorCtr="0">
            <a:noAutofit/>
          </a:bodyPr>
          <a:lstStyle/>
          <a:p>
            <a:pPr marL="0" lvl="0" indent="0" algn="l" rtl="0">
              <a:lnSpc>
                <a:spcPct val="100000"/>
              </a:lnSpc>
              <a:spcBef>
                <a:spcPts val="500"/>
              </a:spcBef>
              <a:spcAft>
                <a:spcPts val="0"/>
              </a:spcAft>
              <a:buNone/>
            </a:pPr>
            <a:r>
              <a:rPr lang="en" b="1">
                <a:solidFill>
                  <a:srgbClr val="323E48"/>
                </a:solidFill>
                <a:latin typeface="Helvetica Neue"/>
                <a:ea typeface="Helvetica Neue"/>
                <a:cs typeface="Helvetica Neue"/>
                <a:sym typeface="Helvetica Neue"/>
              </a:rPr>
              <a:t>Champion </a:t>
            </a:r>
            <a:br>
              <a:rPr lang="en" b="1">
                <a:solidFill>
                  <a:srgbClr val="323E48"/>
                </a:solidFill>
                <a:latin typeface="Helvetica Neue"/>
                <a:ea typeface="Helvetica Neue"/>
                <a:cs typeface="Helvetica Neue"/>
                <a:sym typeface="Helvetica Neue"/>
              </a:rPr>
            </a:br>
            <a:r>
              <a:rPr lang="en" b="1">
                <a:solidFill>
                  <a:srgbClr val="323E48"/>
                </a:solidFill>
                <a:latin typeface="Helvetica Neue"/>
                <a:ea typeface="Helvetica Neue"/>
                <a:cs typeface="Helvetica Neue"/>
                <a:sym typeface="Helvetica Neue"/>
              </a:rPr>
              <a:t>Resources</a:t>
            </a:r>
            <a:endParaRPr b="1">
              <a:solidFill>
                <a:srgbClr val="323E48"/>
              </a:solidFill>
              <a:latin typeface="Helvetica Neue"/>
              <a:ea typeface="Helvetica Neue"/>
              <a:cs typeface="Helvetica Neue"/>
              <a:sym typeface="Helvetica Neue"/>
            </a:endParaRPr>
          </a:p>
        </p:txBody>
      </p:sp>
      <p:pic>
        <p:nvPicPr>
          <p:cNvPr id="807" name="Google Shape;807;p142"/>
          <p:cNvPicPr preferRelativeResize="0"/>
          <p:nvPr/>
        </p:nvPicPr>
        <p:blipFill>
          <a:blip r:embed="rId3">
            <a:alphaModFix/>
          </a:blip>
          <a:stretch>
            <a:fillRect/>
          </a:stretch>
        </p:blipFill>
        <p:spPr>
          <a:xfrm>
            <a:off x="614888" y="1729225"/>
            <a:ext cx="3188426" cy="2835450"/>
          </a:xfrm>
          <a:prstGeom prst="rect">
            <a:avLst/>
          </a:prstGeom>
          <a:noFill/>
          <a:ln>
            <a:noFill/>
          </a:ln>
          <a:effectLst>
            <a:outerShdw blurRad="57150" dist="19050" dir="5400000" algn="bl" rotWithShape="0">
              <a:srgbClr val="000000">
                <a:alpha val="50000"/>
              </a:srgbClr>
            </a:outerShdw>
          </a:effectLst>
        </p:spPr>
      </p:pic>
      <p:pic>
        <p:nvPicPr>
          <p:cNvPr id="808" name="Google Shape;808;p142"/>
          <p:cNvPicPr preferRelativeResize="0"/>
          <p:nvPr/>
        </p:nvPicPr>
        <p:blipFill>
          <a:blip r:embed="rId4">
            <a:alphaModFix/>
          </a:blip>
          <a:stretch>
            <a:fillRect/>
          </a:stretch>
        </p:blipFill>
        <p:spPr>
          <a:xfrm>
            <a:off x="6447632" y="323775"/>
            <a:ext cx="1775468" cy="4393830"/>
          </a:xfrm>
          <a:prstGeom prst="rect">
            <a:avLst/>
          </a:prstGeom>
          <a:noFill/>
          <a:ln>
            <a:noFill/>
          </a:ln>
          <a:effectLst>
            <a:outerShdw blurRad="57150" dist="19050" dir="5400000" algn="bl" rotWithShape="0">
              <a:srgbClr val="000000">
                <a:alpha val="50000"/>
              </a:srgbClr>
            </a:outerShdw>
          </a:effectLst>
        </p:spPr>
      </p:pic>
      <p:pic>
        <p:nvPicPr>
          <p:cNvPr id="809" name="Google Shape;809;p142"/>
          <p:cNvPicPr preferRelativeResize="0"/>
          <p:nvPr/>
        </p:nvPicPr>
        <p:blipFill>
          <a:blip r:embed="rId5">
            <a:alphaModFix/>
          </a:blip>
          <a:stretch>
            <a:fillRect/>
          </a:stretch>
        </p:blipFill>
        <p:spPr>
          <a:xfrm>
            <a:off x="4436675" y="324787"/>
            <a:ext cx="1747035" cy="4393830"/>
          </a:xfrm>
          <a:prstGeom prst="rect">
            <a:avLst/>
          </a:prstGeom>
          <a:noFill/>
          <a:ln>
            <a:noFill/>
          </a:ln>
          <a:effectLst>
            <a:outerShdw blurRad="57150" dist="19050" dir="5400000" algn="bl" rotWithShape="0">
              <a:srgbClr val="000000">
                <a:alpha val="50000"/>
              </a:srgbClr>
            </a:outerShdw>
          </a:effectLst>
        </p:spPr>
      </p:pic>
      <p:pic>
        <p:nvPicPr>
          <p:cNvPr id="810" name="Google Shape;810;p142"/>
          <p:cNvPicPr preferRelativeResize="0"/>
          <p:nvPr/>
        </p:nvPicPr>
        <p:blipFill>
          <a:blip r:embed="rId6">
            <a:alphaModFix/>
          </a:blip>
          <a:stretch>
            <a:fillRect/>
          </a:stretch>
        </p:blipFill>
        <p:spPr>
          <a:xfrm>
            <a:off x="8735201" y="4846650"/>
            <a:ext cx="249427" cy="1735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18"/>
        <p:cNvGrpSpPr/>
        <p:nvPr/>
      </p:nvGrpSpPr>
      <p:grpSpPr>
        <a:xfrm>
          <a:off x="0" y="0"/>
          <a:ext cx="0" cy="0"/>
          <a:chOff x="0" y="0"/>
          <a:chExt cx="0" cy="0"/>
        </a:xfrm>
      </p:grpSpPr>
      <p:sp>
        <p:nvSpPr>
          <p:cNvPr id="519" name="Google Shape;519;p125"/>
          <p:cNvSpPr/>
          <p:nvPr/>
        </p:nvSpPr>
        <p:spPr>
          <a:xfrm>
            <a:off x="-9850" y="-19700"/>
            <a:ext cx="5874900" cy="5163300"/>
          </a:xfrm>
          <a:prstGeom prst="rect">
            <a:avLst/>
          </a:prstGeom>
          <a:solidFill>
            <a:srgbClr val="2A7D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0" name="Google Shape;520;p125"/>
          <p:cNvPicPr preferRelativeResize="0"/>
          <p:nvPr/>
        </p:nvPicPr>
        <p:blipFill rotWithShape="1">
          <a:blip r:embed="rId3">
            <a:alphaModFix/>
          </a:blip>
          <a:srcRect b="44052"/>
          <a:stretch/>
        </p:blipFill>
        <p:spPr>
          <a:xfrm>
            <a:off x="6450063" y="2761573"/>
            <a:ext cx="1830830" cy="311125"/>
          </a:xfrm>
          <a:prstGeom prst="rect">
            <a:avLst/>
          </a:prstGeom>
          <a:noFill/>
          <a:ln>
            <a:noFill/>
          </a:ln>
        </p:spPr>
      </p:pic>
      <p:pic>
        <p:nvPicPr>
          <p:cNvPr id="521" name="Google Shape;521;p125"/>
          <p:cNvPicPr preferRelativeResize="0"/>
          <p:nvPr/>
        </p:nvPicPr>
        <p:blipFill>
          <a:blip r:embed="rId4">
            <a:alphaModFix/>
          </a:blip>
          <a:stretch>
            <a:fillRect/>
          </a:stretch>
        </p:blipFill>
        <p:spPr>
          <a:xfrm>
            <a:off x="6987049" y="1961138"/>
            <a:ext cx="756857" cy="389816"/>
          </a:xfrm>
          <a:prstGeom prst="rect">
            <a:avLst/>
          </a:prstGeom>
          <a:noFill/>
          <a:ln>
            <a:noFill/>
          </a:ln>
        </p:spPr>
      </p:pic>
      <p:pic>
        <p:nvPicPr>
          <p:cNvPr id="522" name="Google Shape;522;p125"/>
          <p:cNvPicPr preferRelativeResize="0"/>
          <p:nvPr/>
        </p:nvPicPr>
        <p:blipFill>
          <a:blip r:embed="rId5">
            <a:alphaModFix/>
          </a:blip>
          <a:stretch>
            <a:fillRect/>
          </a:stretch>
        </p:blipFill>
        <p:spPr>
          <a:xfrm>
            <a:off x="6809890" y="415946"/>
            <a:ext cx="1111175" cy="311129"/>
          </a:xfrm>
          <a:prstGeom prst="rect">
            <a:avLst/>
          </a:prstGeom>
          <a:noFill/>
          <a:ln>
            <a:noFill/>
          </a:ln>
        </p:spPr>
      </p:pic>
      <p:pic>
        <p:nvPicPr>
          <p:cNvPr id="523" name="Google Shape;523;p125"/>
          <p:cNvPicPr preferRelativeResize="0"/>
          <p:nvPr/>
        </p:nvPicPr>
        <p:blipFill>
          <a:blip r:embed="rId6">
            <a:alphaModFix/>
          </a:blip>
          <a:stretch>
            <a:fillRect/>
          </a:stretch>
        </p:blipFill>
        <p:spPr>
          <a:xfrm>
            <a:off x="6731616" y="1023719"/>
            <a:ext cx="1050374" cy="526800"/>
          </a:xfrm>
          <a:prstGeom prst="rect">
            <a:avLst/>
          </a:prstGeom>
          <a:noFill/>
          <a:ln>
            <a:noFill/>
          </a:ln>
        </p:spPr>
      </p:pic>
      <p:pic>
        <p:nvPicPr>
          <p:cNvPr id="524" name="Google Shape;524;p125"/>
          <p:cNvPicPr preferRelativeResize="0"/>
          <p:nvPr/>
        </p:nvPicPr>
        <p:blipFill rotWithShape="1">
          <a:blip r:embed="rId7">
            <a:alphaModFix/>
          </a:blip>
          <a:srcRect l="12550" t="27789" r="12340" b="23662"/>
          <a:stretch/>
        </p:blipFill>
        <p:spPr>
          <a:xfrm>
            <a:off x="6731637" y="4253545"/>
            <a:ext cx="1267700" cy="409680"/>
          </a:xfrm>
          <a:prstGeom prst="rect">
            <a:avLst/>
          </a:prstGeom>
          <a:noFill/>
          <a:ln>
            <a:noFill/>
          </a:ln>
        </p:spPr>
      </p:pic>
      <p:cxnSp>
        <p:nvCxnSpPr>
          <p:cNvPr id="525" name="Google Shape;525;p125"/>
          <p:cNvCxnSpPr/>
          <p:nvPr/>
        </p:nvCxnSpPr>
        <p:spPr>
          <a:xfrm>
            <a:off x="1779650" y="1534825"/>
            <a:ext cx="2295900" cy="0"/>
          </a:xfrm>
          <a:prstGeom prst="straightConnector1">
            <a:avLst/>
          </a:prstGeom>
          <a:noFill/>
          <a:ln w="9525" cap="flat" cmpd="sng">
            <a:solidFill>
              <a:schemeClr val="lt1"/>
            </a:solidFill>
            <a:prstDash val="solid"/>
            <a:round/>
            <a:headEnd type="none" w="med" len="med"/>
            <a:tailEnd type="none" w="med" len="med"/>
          </a:ln>
        </p:spPr>
      </p:cxnSp>
      <p:cxnSp>
        <p:nvCxnSpPr>
          <p:cNvPr id="526" name="Google Shape;526;p125"/>
          <p:cNvCxnSpPr/>
          <p:nvPr/>
        </p:nvCxnSpPr>
        <p:spPr>
          <a:xfrm>
            <a:off x="1779650" y="3730550"/>
            <a:ext cx="2295900" cy="0"/>
          </a:xfrm>
          <a:prstGeom prst="straightConnector1">
            <a:avLst/>
          </a:prstGeom>
          <a:noFill/>
          <a:ln w="9525" cap="flat" cmpd="sng">
            <a:solidFill>
              <a:schemeClr val="lt1"/>
            </a:solidFill>
            <a:prstDash val="solid"/>
            <a:round/>
            <a:headEnd type="none" w="med" len="med"/>
            <a:tailEnd type="none" w="med" len="med"/>
          </a:ln>
        </p:spPr>
      </p:cxnSp>
      <p:sp>
        <p:nvSpPr>
          <p:cNvPr id="527" name="Google Shape;527;p125"/>
          <p:cNvSpPr txBox="1"/>
          <p:nvPr/>
        </p:nvSpPr>
        <p:spPr>
          <a:xfrm>
            <a:off x="621975" y="1781500"/>
            <a:ext cx="4636800" cy="17781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05000"/>
              </a:lnSpc>
              <a:spcBef>
                <a:spcPts val="500"/>
              </a:spcBef>
              <a:spcAft>
                <a:spcPts val="0"/>
              </a:spcAft>
              <a:buClr>
                <a:schemeClr val="lt1"/>
              </a:buClr>
              <a:buSzPts val="1200"/>
              <a:buFont typeface="Helvetica Neue"/>
              <a:buChar char="●"/>
            </a:pPr>
            <a:r>
              <a:rPr lang="en">
                <a:solidFill>
                  <a:schemeClr val="lt1"/>
                </a:solidFill>
                <a:latin typeface="Helvetica Neue"/>
                <a:ea typeface="Helvetica Neue"/>
                <a:cs typeface="Helvetica Neue"/>
                <a:sym typeface="Helvetica Neue"/>
              </a:rPr>
              <a:t>We start with “why” to drive member activation</a:t>
            </a:r>
            <a:endParaRPr>
              <a:solidFill>
                <a:schemeClr val="lt1"/>
              </a:solidFill>
              <a:latin typeface="Helvetica Neue"/>
              <a:ea typeface="Helvetica Neue"/>
              <a:cs typeface="Helvetica Neue"/>
              <a:sym typeface="Helvetica Neue"/>
            </a:endParaRPr>
          </a:p>
          <a:p>
            <a:pPr marL="457200" marR="0" lvl="0" indent="-304800" algn="l" rtl="0">
              <a:lnSpc>
                <a:spcPct val="105000"/>
              </a:lnSpc>
              <a:spcBef>
                <a:spcPts val="500"/>
              </a:spcBef>
              <a:spcAft>
                <a:spcPts val="0"/>
              </a:spcAft>
              <a:buClr>
                <a:schemeClr val="lt1"/>
              </a:buClr>
              <a:buSzPts val="1200"/>
              <a:buFont typeface="Helvetica Neue"/>
              <a:buChar char="●"/>
            </a:pPr>
            <a:r>
              <a:rPr lang="en">
                <a:solidFill>
                  <a:schemeClr val="lt1"/>
                </a:solidFill>
                <a:latin typeface="Helvetica Neue"/>
                <a:ea typeface="Helvetica Neue"/>
                <a:cs typeface="Helvetica Neue"/>
                <a:sym typeface="Helvetica Neue"/>
              </a:rPr>
              <a:t>We keep our care in-house</a:t>
            </a:r>
            <a:endParaRPr>
              <a:solidFill>
                <a:schemeClr val="lt1"/>
              </a:solidFill>
              <a:latin typeface="Helvetica Neue"/>
              <a:ea typeface="Helvetica Neue"/>
              <a:cs typeface="Helvetica Neue"/>
              <a:sym typeface="Helvetica Neue"/>
            </a:endParaRPr>
          </a:p>
          <a:p>
            <a:pPr marL="457200" marR="0" lvl="0" indent="-304800" algn="l" rtl="0">
              <a:lnSpc>
                <a:spcPct val="105000"/>
              </a:lnSpc>
              <a:spcBef>
                <a:spcPts val="500"/>
              </a:spcBef>
              <a:spcAft>
                <a:spcPts val="0"/>
              </a:spcAft>
              <a:buClr>
                <a:schemeClr val="lt1"/>
              </a:buClr>
              <a:buSzPts val="1200"/>
              <a:buFont typeface="Helvetica Neue"/>
              <a:buChar char="●"/>
            </a:pPr>
            <a:r>
              <a:rPr lang="en">
                <a:solidFill>
                  <a:schemeClr val="lt1"/>
                </a:solidFill>
                <a:latin typeface="Helvetica Neue"/>
                <a:ea typeface="Helvetica Neue"/>
                <a:cs typeface="Helvetica Neue"/>
                <a:sym typeface="Helvetica Neue"/>
              </a:rPr>
              <a:t>Culture and employee experience focused leadership</a:t>
            </a:r>
            <a:endParaRPr>
              <a:solidFill>
                <a:schemeClr val="lt1"/>
              </a:solidFill>
              <a:latin typeface="Helvetica Neue"/>
              <a:ea typeface="Helvetica Neue"/>
              <a:cs typeface="Helvetica Neue"/>
              <a:sym typeface="Helvetica Neue"/>
            </a:endParaRPr>
          </a:p>
          <a:p>
            <a:pPr marL="457200" marR="0" lvl="0" indent="-304800" algn="l" rtl="0">
              <a:lnSpc>
                <a:spcPct val="105000"/>
              </a:lnSpc>
              <a:spcBef>
                <a:spcPts val="500"/>
              </a:spcBef>
              <a:spcAft>
                <a:spcPts val="0"/>
              </a:spcAft>
              <a:buClr>
                <a:schemeClr val="lt1"/>
              </a:buClr>
              <a:buSzPts val="1200"/>
              <a:buFont typeface="Helvetica Neue"/>
              <a:buChar char="●"/>
            </a:pPr>
            <a:r>
              <a:rPr lang="en">
                <a:solidFill>
                  <a:schemeClr val="lt1"/>
                </a:solidFill>
                <a:latin typeface="Helvetica Neue"/>
                <a:ea typeface="Helvetica Neue"/>
                <a:cs typeface="Helvetica Neue"/>
                <a:sym typeface="Helvetica Neue"/>
              </a:rPr>
              <a:t>Measurable results across claims, clinical and lifestyle data</a:t>
            </a:r>
            <a:r>
              <a:rPr lang="en" sz="1511">
                <a:solidFill>
                  <a:schemeClr val="lt1"/>
                </a:solidFill>
                <a:latin typeface="Helvetica Neue Light"/>
                <a:ea typeface="Helvetica Neue Light"/>
                <a:cs typeface="Helvetica Neue Light"/>
                <a:sym typeface="Helvetica Neue Light"/>
              </a:rPr>
              <a:t> </a:t>
            </a:r>
            <a:endParaRPr/>
          </a:p>
        </p:txBody>
      </p:sp>
      <p:sp>
        <p:nvSpPr>
          <p:cNvPr id="528" name="Google Shape;528;p125"/>
          <p:cNvSpPr txBox="1">
            <a:spLocks noGrp="1"/>
          </p:cNvSpPr>
          <p:nvPr>
            <p:ph type="ctrTitle"/>
          </p:nvPr>
        </p:nvSpPr>
        <p:spPr>
          <a:xfrm>
            <a:off x="1116350" y="498475"/>
            <a:ext cx="3622500" cy="526800"/>
          </a:xfrm>
          <a:prstGeom prst="rect">
            <a:avLst/>
          </a:prstGeom>
          <a:noFill/>
          <a:ln>
            <a:noFill/>
          </a:ln>
        </p:spPr>
        <p:txBody>
          <a:bodyPr spcFirstLastPara="1" wrap="square" lIns="91425" tIns="91425" rIns="91425" bIns="91425" anchor="t" anchorCtr="0">
            <a:noAutofit/>
          </a:bodyPr>
          <a:lstStyle/>
          <a:p>
            <a:pPr marL="0" marR="0" lvl="0" indent="0" algn="ctr" rtl="0">
              <a:lnSpc>
                <a:spcPct val="110000"/>
              </a:lnSpc>
              <a:spcBef>
                <a:spcPts val="0"/>
              </a:spcBef>
              <a:spcAft>
                <a:spcPts val="0"/>
              </a:spcAft>
              <a:buNone/>
            </a:pPr>
            <a:r>
              <a:rPr lang="en" sz="1900" b="1">
                <a:solidFill>
                  <a:schemeClr val="lt1"/>
                </a:solidFill>
                <a:latin typeface="Helvetica Neue"/>
                <a:ea typeface="Helvetica Neue"/>
                <a:cs typeface="Helvetica Neue"/>
                <a:sym typeface="Helvetica Neue"/>
              </a:rPr>
              <a:t>We specialize in companies who care about their people. </a:t>
            </a:r>
            <a:endParaRPr sz="1900" b="1">
              <a:solidFill>
                <a:srgbClr val="002F54"/>
              </a:solidFill>
              <a:latin typeface="Helvetica Neue"/>
              <a:ea typeface="Helvetica Neue"/>
              <a:cs typeface="Helvetica Neue"/>
              <a:sym typeface="Helvetica Neue"/>
            </a:endParaRPr>
          </a:p>
        </p:txBody>
      </p:sp>
      <p:pic>
        <p:nvPicPr>
          <p:cNvPr id="529" name="Google Shape;529;p125"/>
          <p:cNvPicPr preferRelativeResize="0"/>
          <p:nvPr/>
        </p:nvPicPr>
        <p:blipFill>
          <a:blip r:embed="rId8">
            <a:alphaModFix/>
          </a:blip>
          <a:stretch>
            <a:fillRect/>
          </a:stretch>
        </p:blipFill>
        <p:spPr>
          <a:xfrm>
            <a:off x="6809900" y="3399725"/>
            <a:ext cx="1165249" cy="526800"/>
          </a:xfrm>
          <a:prstGeom prst="rect">
            <a:avLst/>
          </a:prstGeom>
          <a:noFill/>
          <a:ln>
            <a:noFill/>
          </a:ln>
        </p:spPr>
      </p:pic>
      <p:sp>
        <p:nvSpPr>
          <p:cNvPr id="530" name="Google Shape;530;p125"/>
          <p:cNvSpPr txBox="1"/>
          <p:nvPr/>
        </p:nvSpPr>
        <p:spPr>
          <a:xfrm>
            <a:off x="807050" y="3887838"/>
            <a:ext cx="4241100" cy="673200"/>
          </a:xfrm>
          <a:prstGeom prst="rect">
            <a:avLst/>
          </a:prstGeom>
          <a:noFill/>
          <a:ln>
            <a:noFill/>
          </a:ln>
        </p:spPr>
        <p:txBody>
          <a:bodyPr spcFirstLastPara="1" wrap="square" lIns="91425" tIns="91425" rIns="91425" bIns="91425" anchor="t" anchorCtr="0">
            <a:noAutofit/>
          </a:bodyPr>
          <a:lstStyle/>
          <a:p>
            <a:pPr marL="0" lvl="0" indent="0" algn="ctr" rtl="0">
              <a:lnSpc>
                <a:spcPct val="110000"/>
              </a:lnSpc>
              <a:spcBef>
                <a:spcPts val="0"/>
              </a:spcBef>
              <a:spcAft>
                <a:spcPts val="0"/>
              </a:spcAft>
              <a:buNone/>
            </a:pPr>
            <a:r>
              <a:rPr lang="en" sz="1511">
                <a:solidFill>
                  <a:srgbClr val="FFFFFF"/>
                </a:solidFill>
                <a:latin typeface="Helvetica Neue"/>
                <a:ea typeface="Helvetica Neue"/>
                <a:cs typeface="Helvetica Neue"/>
                <a:sym typeface="Helvetica Neue"/>
              </a:rPr>
              <a:t>Operating nationwide in over 40 states </a:t>
            </a:r>
            <a:br>
              <a:rPr lang="en" sz="1511">
                <a:solidFill>
                  <a:srgbClr val="FFFFFF"/>
                </a:solidFill>
                <a:latin typeface="Helvetica Neue"/>
                <a:ea typeface="Helvetica Neue"/>
                <a:cs typeface="Helvetica Neue"/>
                <a:sym typeface="Helvetica Neue"/>
              </a:rPr>
            </a:br>
            <a:r>
              <a:rPr lang="en" sz="1511">
                <a:solidFill>
                  <a:srgbClr val="FFFFFF"/>
                </a:solidFill>
                <a:latin typeface="Helvetica Neue"/>
                <a:ea typeface="Helvetica Neue"/>
                <a:cs typeface="Helvetica Neue"/>
                <a:sym typeface="Helvetica Neue"/>
              </a:rPr>
              <a:t>Supported in English and Spanish. </a:t>
            </a:r>
            <a:endParaRPr sz="1333">
              <a:solidFill>
                <a:srgbClr val="002F54"/>
              </a:solidFill>
              <a:latin typeface="Helvetica Neue"/>
              <a:ea typeface="Helvetica Neue"/>
              <a:cs typeface="Helvetica Neue"/>
              <a:sym typeface="Helvetica Neue"/>
            </a:endParaRPr>
          </a:p>
        </p:txBody>
      </p:sp>
      <p:sp>
        <p:nvSpPr>
          <p:cNvPr id="531" name="Google Shape;531;p125"/>
          <p:cNvSpPr/>
          <p:nvPr/>
        </p:nvSpPr>
        <p:spPr>
          <a:xfrm>
            <a:off x="775050" y="4825417"/>
            <a:ext cx="4241100" cy="21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200"/>
              <a:buFont typeface="Open Sans"/>
              <a:buNone/>
            </a:pPr>
            <a:r>
              <a:rPr lang="en" sz="800" i="0" u="none" strike="noStrike" cap="none">
                <a:solidFill>
                  <a:srgbClr val="FFFFFF"/>
                </a:solidFill>
                <a:latin typeface="Helvetica Neue"/>
                <a:ea typeface="Helvetica Neue"/>
                <a:cs typeface="Helvetica Neue"/>
                <a:sym typeface="Helvetica Neue"/>
              </a:rPr>
              <a:t>©20</a:t>
            </a:r>
            <a:r>
              <a:rPr lang="en" sz="800">
                <a:solidFill>
                  <a:srgbClr val="FFFFFF"/>
                </a:solidFill>
                <a:latin typeface="Helvetica Neue"/>
                <a:ea typeface="Helvetica Neue"/>
                <a:cs typeface="Helvetica Neue"/>
                <a:sym typeface="Helvetica Neue"/>
              </a:rPr>
              <a:t>22 </a:t>
            </a:r>
            <a:r>
              <a:rPr lang="en" sz="800" i="0" u="none" strike="noStrike" cap="none">
                <a:solidFill>
                  <a:srgbClr val="FFFFFF"/>
                </a:solidFill>
                <a:latin typeface="Helvetica Neue"/>
                <a:ea typeface="Helvetica Neue"/>
                <a:cs typeface="Helvetica Neue"/>
                <a:sym typeface="Helvetica Neue"/>
              </a:rPr>
              <a:t>Wellview</a:t>
            </a:r>
            <a:r>
              <a:rPr lang="en" sz="800">
                <a:solidFill>
                  <a:srgbClr val="FFFFFF"/>
                </a:solidFill>
                <a:latin typeface="Helvetica Neue"/>
                <a:ea typeface="Helvetica Neue"/>
                <a:cs typeface="Helvetica Neue"/>
                <a:sym typeface="Helvetica Neue"/>
              </a:rPr>
              <a:t>, </a:t>
            </a:r>
            <a:r>
              <a:rPr lang="en" sz="800" i="0" u="none" strike="noStrike" cap="none">
                <a:solidFill>
                  <a:srgbClr val="FFFFFF"/>
                </a:solidFill>
                <a:latin typeface="Helvetica Neue"/>
                <a:ea typeface="Helvetica Neue"/>
                <a:cs typeface="Helvetica Neue"/>
                <a:sym typeface="Helvetica Neue"/>
              </a:rPr>
              <a:t> Inc. – Confidential and Proprietary</a:t>
            </a:r>
            <a:r>
              <a:rPr lang="en" sz="800">
                <a:solidFill>
                  <a:srgbClr val="FFFFFF"/>
                </a:solidFill>
                <a:latin typeface="Helvetica Neue"/>
                <a:ea typeface="Helvetica Neue"/>
                <a:cs typeface="Helvetica Neue"/>
                <a:sym typeface="Helvetica Neue"/>
              </a:rPr>
              <a:t> – </a:t>
            </a:r>
            <a:r>
              <a:rPr lang="en" sz="800" i="0" u="none" strike="noStrike" cap="none">
                <a:solidFill>
                  <a:srgbClr val="FFFFFF"/>
                </a:solidFill>
                <a:latin typeface="Helvetica Neue"/>
                <a:ea typeface="Helvetica Neue"/>
                <a:cs typeface="Helvetica Neue"/>
                <a:sym typeface="Helvetica Neue"/>
              </a:rPr>
              <a:t>Do </a:t>
            </a:r>
            <a:r>
              <a:rPr lang="en" sz="800">
                <a:solidFill>
                  <a:srgbClr val="FFFFFF"/>
                </a:solidFill>
                <a:latin typeface="Helvetica Neue"/>
                <a:ea typeface="Helvetica Neue"/>
                <a:cs typeface="Helvetica Neue"/>
                <a:sym typeface="Helvetica Neue"/>
              </a:rPr>
              <a:t>Not Distribute</a:t>
            </a:r>
            <a:endParaRPr>
              <a:solidFill>
                <a:srgbClr val="FFFFFF"/>
              </a:solidFill>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14"/>
        <p:cNvGrpSpPr/>
        <p:nvPr/>
      </p:nvGrpSpPr>
      <p:grpSpPr>
        <a:xfrm>
          <a:off x="0" y="0"/>
          <a:ext cx="0" cy="0"/>
          <a:chOff x="0" y="0"/>
          <a:chExt cx="0" cy="0"/>
        </a:xfrm>
      </p:grpSpPr>
      <p:sp>
        <p:nvSpPr>
          <p:cNvPr id="815" name="Google Shape;815;p143"/>
          <p:cNvSpPr/>
          <p:nvPr/>
        </p:nvSpPr>
        <p:spPr>
          <a:xfrm>
            <a:off x="5163200" y="1485250"/>
            <a:ext cx="3133200" cy="2919000"/>
          </a:xfrm>
          <a:prstGeom prst="round2DiagRect">
            <a:avLst>
              <a:gd name="adj1" fmla="val 16667"/>
              <a:gd name="adj2" fmla="val 0"/>
            </a:avLst>
          </a:prstGeom>
          <a:solidFill>
            <a:srgbClr val="2A7DE1"/>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16" name="Google Shape;816;p143"/>
          <p:cNvSpPr txBox="1"/>
          <p:nvPr/>
        </p:nvSpPr>
        <p:spPr>
          <a:xfrm>
            <a:off x="5464625" y="1681100"/>
            <a:ext cx="3228000" cy="253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0"/>
              </a:spcAft>
              <a:buClr>
                <a:schemeClr val="dk1"/>
              </a:buClr>
              <a:buSzPts val="1300"/>
              <a:buFont typeface="Arial"/>
              <a:buNone/>
            </a:pPr>
            <a:r>
              <a:rPr lang="en" sz="1900">
                <a:solidFill>
                  <a:srgbClr val="FFFFFF"/>
                </a:solidFill>
                <a:latin typeface="Helvetica Neue"/>
                <a:ea typeface="Helvetica Neue"/>
                <a:cs typeface="Helvetica Neue"/>
                <a:sym typeface="Helvetica Neue"/>
              </a:rPr>
              <a:t>Incentive: </a:t>
            </a:r>
            <a:r>
              <a:rPr lang="en" sz="1900" b="1">
                <a:solidFill>
                  <a:srgbClr val="FFFFFF"/>
                </a:solidFill>
                <a:latin typeface="Helvetica Neue"/>
                <a:ea typeface="Helvetica Neue"/>
                <a:cs typeface="Helvetica Neue"/>
                <a:sym typeface="Helvetica Neue"/>
              </a:rPr>
              <a:t>$50</a:t>
            </a:r>
            <a:r>
              <a:rPr lang="en" sz="1900">
                <a:solidFill>
                  <a:srgbClr val="FFFFFF"/>
                </a:solidFill>
                <a:latin typeface="Helvetica Neue"/>
                <a:ea typeface="Helvetica Neue"/>
                <a:cs typeface="Helvetica Neue"/>
                <a:sym typeface="Helvetica Neue"/>
              </a:rPr>
              <a:t> </a:t>
            </a:r>
            <a:endParaRPr sz="1900">
              <a:solidFill>
                <a:srgbClr val="FFFFFF"/>
              </a:solidFill>
              <a:latin typeface="Helvetica Neue"/>
              <a:ea typeface="Helvetica Neue"/>
              <a:cs typeface="Helvetica Neue"/>
              <a:sym typeface="Helvetica Neue"/>
            </a:endParaRPr>
          </a:p>
          <a:p>
            <a:pPr marL="0" lvl="0" indent="0" algn="l" rtl="0">
              <a:lnSpc>
                <a:spcPct val="115000"/>
              </a:lnSpc>
              <a:spcBef>
                <a:spcPts val="1100"/>
              </a:spcBef>
              <a:spcAft>
                <a:spcPts val="0"/>
              </a:spcAft>
              <a:buClr>
                <a:schemeClr val="dk1"/>
              </a:buClr>
              <a:buSzPts val="1300"/>
              <a:buFont typeface="Arial"/>
              <a:buNone/>
            </a:pPr>
            <a:endParaRPr sz="200">
              <a:solidFill>
                <a:srgbClr val="FFFFFF"/>
              </a:solidFill>
              <a:latin typeface="Helvetica Neue"/>
              <a:ea typeface="Helvetica Neue"/>
              <a:cs typeface="Helvetica Neue"/>
              <a:sym typeface="Helvetica Neue"/>
            </a:endParaRPr>
          </a:p>
          <a:p>
            <a:pPr marL="0" marR="0" lvl="0" indent="0" algn="l" rtl="0">
              <a:lnSpc>
                <a:spcPct val="115000"/>
              </a:lnSpc>
              <a:spcBef>
                <a:spcPts val="1100"/>
              </a:spcBef>
              <a:spcAft>
                <a:spcPts val="0"/>
              </a:spcAft>
              <a:buClr>
                <a:srgbClr val="000000"/>
              </a:buClr>
              <a:buSzPts val="1300"/>
              <a:buFont typeface="Arial"/>
              <a:buNone/>
            </a:pPr>
            <a:r>
              <a:rPr lang="en" sz="1900">
                <a:solidFill>
                  <a:srgbClr val="FFFFFF"/>
                </a:solidFill>
                <a:latin typeface="Helvetica Neue"/>
                <a:ea typeface="Helvetica Neue"/>
                <a:cs typeface="Helvetica Neue"/>
                <a:sym typeface="Helvetica Neue"/>
              </a:rPr>
              <a:t>Incentive Deadline: </a:t>
            </a:r>
            <a:r>
              <a:rPr lang="en" sz="1900" b="1">
                <a:solidFill>
                  <a:srgbClr val="FFFFFF"/>
                </a:solidFill>
                <a:latin typeface="Helvetica Neue"/>
                <a:ea typeface="Helvetica Neue"/>
                <a:cs typeface="Helvetica Neue"/>
                <a:sym typeface="Helvetica Neue"/>
              </a:rPr>
              <a:t>December 31, 2022 </a:t>
            </a:r>
            <a:endParaRPr sz="1900" b="1">
              <a:solidFill>
                <a:srgbClr val="FFFFFF"/>
              </a:solidFill>
              <a:latin typeface="Helvetica Neue"/>
              <a:ea typeface="Helvetica Neue"/>
              <a:cs typeface="Helvetica Neue"/>
              <a:sym typeface="Helvetica Neue"/>
            </a:endParaRPr>
          </a:p>
          <a:p>
            <a:pPr marL="0" marR="0" lvl="0" indent="0" algn="l" rtl="0">
              <a:lnSpc>
                <a:spcPct val="115000"/>
              </a:lnSpc>
              <a:spcBef>
                <a:spcPts val="1100"/>
              </a:spcBef>
              <a:spcAft>
                <a:spcPts val="0"/>
              </a:spcAft>
              <a:buClr>
                <a:srgbClr val="000000"/>
              </a:buClr>
              <a:buSzPts val="1300"/>
              <a:buFont typeface="Arial"/>
              <a:buNone/>
            </a:pPr>
            <a:endParaRPr sz="200" b="1">
              <a:solidFill>
                <a:srgbClr val="FFFFFF"/>
              </a:solidFill>
              <a:latin typeface="Helvetica Neue"/>
              <a:ea typeface="Helvetica Neue"/>
              <a:cs typeface="Helvetica Neue"/>
              <a:sym typeface="Helvetica Neue"/>
            </a:endParaRPr>
          </a:p>
          <a:p>
            <a:pPr marL="0" lvl="0" indent="0" algn="l" rtl="0">
              <a:lnSpc>
                <a:spcPct val="115000"/>
              </a:lnSpc>
              <a:spcBef>
                <a:spcPts val="1100"/>
              </a:spcBef>
              <a:spcAft>
                <a:spcPts val="0"/>
              </a:spcAft>
              <a:buClr>
                <a:schemeClr val="dk1"/>
              </a:buClr>
              <a:buSzPts val="1300"/>
              <a:buFont typeface="Arial"/>
              <a:buNone/>
            </a:pPr>
            <a:r>
              <a:rPr lang="en" sz="1900">
                <a:solidFill>
                  <a:srgbClr val="FFFFFF"/>
                </a:solidFill>
                <a:latin typeface="Helvetica Neue"/>
                <a:ea typeface="Helvetica Neue"/>
                <a:cs typeface="Helvetica Neue"/>
                <a:sym typeface="Helvetica Neue"/>
              </a:rPr>
              <a:t>Eligibility: </a:t>
            </a:r>
            <a:r>
              <a:rPr lang="en" sz="1900" b="1">
                <a:solidFill>
                  <a:srgbClr val="FFFFFF"/>
                </a:solidFill>
                <a:latin typeface="Helvetica Neue"/>
                <a:ea typeface="Helvetica Neue"/>
                <a:cs typeface="Helvetica Neue"/>
                <a:sym typeface="Helvetica Neue"/>
              </a:rPr>
              <a:t>Health Plan Employees </a:t>
            </a:r>
            <a:endParaRPr sz="1900" b="1">
              <a:solidFill>
                <a:srgbClr val="FFFFFF"/>
              </a:solidFill>
              <a:latin typeface="Helvetica Neue"/>
              <a:ea typeface="Helvetica Neue"/>
              <a:cs typeface="Helvetica Neue"/>
              <a:sym typeface="Helvetica Neue"/>
            </a:endParaRPr>
          </a:p>
          <a:p>
            <a:pPr marL="0" lvl="0" indent="0" algn="l" rtl="0">
              <a:lnSpc>
                <a:spcPct val="115000"/>
              </a:lnSpc>
              <a:spcBef>
                <a:spcPts val="1100"/>
              </a:spcBef>
              <a:spcAft>
                <a:spcPts val="0"/>
              </a:spcAft>
              <a:buClr>
                <a:schemeClr val="dk1"/>
              </a:buClr>
              <a:buSzPts val="1300"/>
              <a:buFont typeface="Arial"/>
              <a:buNone/>
            </a:pPr>
            <a:endParaRPr sz="1900" b="1">
              <a:solidFill>
                <a:srgbClr val="FFFFFF"/>
              </a:solidFill>
              <a:latin typeface="Helvetica Neue"/>
              <a:ea typeface="Helvetica Neue"/>
              <a:cs typeface="Helvetica Neue"/>
              <a:sym typeface="Helvetica Neue"/>
            </a:endParaRPr>
          </a:p>
        </p:txBody>
      </p:sp>
      <p:sp>
        <p:nvSpPr>
          <p:cNvPr id="817" name="Google Shape;817;p143"/>
          <p:cNvSpPr txBox="1"/>
          <p:nvPr/>
        </p:nvSpPr>
        <p:spPr>
          <a:xfrm>
            <a:off x="1203900" y="2649844"/>
            <a:ext cx="3506700" cy="323400"/>
          </a:xfrm>
          <a:prstGeom prst="rect">
            <a:avLst/>
          </a:prstGeom>
          <a:noFill/>
          <a:ln>
            <a:noFill/>
          </a:ln>
        </p:spPr>
        <p:txBody>
          <a:bodyPr spcFirstLastPara="1" wrap="square" lIns="68575" tIns="68575" rIns="68575" bIns="68575" anchor="t" anchorCtr="0">
            <a:noAutofit/>
          </a:bodyPr>
          <a:lstStyle/>
          <a:p>
            <a:pPr marL="0" lvl="0" indent="0" algn="l" rtl="0">
              <a:lnSpc>
                <a:spcPct val="115000"/>
              </a:lnSpc>
              <a:spcBef>
                <a:spcPts val="0"/>
              </a:spcBef>
              <a:spcAft>
                <a:spcPts val="0"/>
              </a:spcAft>
              <a:buNone/>
            </a:pPr>
            <a:endParaRPr sz="1500" b="1">
              <a:solidFill>
                <a:srgbClr val="323E48"/>
              </a:solidFill>
              <a:latin typeface="Helvetica Neue"/>
              <a:ea typeface="Helvetica Neue"/>
              <a:cs typeface="Helvetica Neue"/>
              <a:sym typeface="Helvetica Neue"/>
            </a:endParaRPr>
          </a:p>
        </p:txBody>
      </p:sp>
      <p:sp>
        <p:nvSpPr>
          <p:cNvPr id="818" name="Google Shape;818;p143"/>
          <p:cNvSpPr txBox="1"/>
          <p:nvPr/>
        </p:nvSpPr>
        <p:spPr>
          <a:xfrm>
            <a:off x="1203900" y="1689338"/>
            <a:ext cx="3004800" cy="323400"/>
          </a:xfrm>
          <a:prstGeom prst="rect">
            <a:avLst/>
          </a:prstGeom>
          <a:noFill/>
          <a:ln>
            <a:noFill/>
          </a:ln>
        </p:spPr>
        <p:txBody>
          <a:bodyPr spcFirstLastPara="1" wrap="square" lIns="68575" tIns="68575" rIns="68575" bIns="68575" anchor="t" anchorCtr="0">
            <a:noAutofit/>
          </a:bodyPr>
          <a:lstStyle/>
          <a:p>
            <a:pPr marL="0" lvl="0" indent="0" algn="l" rtl="0">
              <a:lnSpc>
                <a:spcPct val="115000"/>
              </a:lnSpc>
              <a:spcBef>
                <a:spcPts val="0"/>
              </a:spcBef>
              <a:spcAft>
                <a:spcPts val="0"/>
              </a:spcAft>
              <a:buNone/>
            </a:pPr>
            <a:r>
              <a:rPr lang="en" sz="1500">
                <a:solidFill>
                  <a:srgbClr val="323E48"/>
                </a:solidFill>
                <a:latin typeface="Helvetica Neue"/>
                <a:ea typeface="Helvetica Neue"/>
                <a:cs typeface="Helvetica Neue"/>
                <a:sym typeface="Helvetica Neue"/>
              </a:rPr>
              <a:t>Online </a:t>
            </a:r>
            <a:r>
              <a:rPr lang="en" sz="1500" b="1">
                <a:solidFill>
                  <a:srgbClr val="323E48"/>
                </a:solidFill>
                <a:latin typeface="Helvetica Neue"/>
                <a:ea typeface="Helvetica Neue"/>
                <a:cs typeface="Helvetica Neue"/>
                <a:sym typeface="Helvetica Neue"/>
              </a:rPr>
              <a:t>Health Assessment </a:t>
            </a:r>
            <a:endParaRPr sz="1500" b="1">
              <a:solidFill>
                <a:srgbClr val="323E48"/>
              </a:solidFill>
              <a:latin typeface="Helvetica Neue"/>
              <a:ea typeface="Helvetica Neue"/>
              <a:cs typeface="Helvetica Neue"/>
              <a:sym typeface="Helvetica Neue"/>
            </a:endParaRPr>
          </a:p>
        </p:txBody>
      </p:sp>
      <p:sp>
        <p:nvSpPr>
          <p:cNvPr id="819" name="Google Shape;819;p143"/>
          <p:cNvSpPr txBox="1"/>
          <p:nvPr/>
        </p:nvSpPr>
        <p:spPr>
          <a:xfrm>
            <a:off x="1203900" y="2485331"/>
            <a:ext cx="2826600" cy="535800"/>
          </a:xfrm>
          <a:prstGeom prst="rect">
            <a:avLst/>
          </a:prstGeom>
          <a:noFill/>
          <a:ln>
            <a:noFill/>
          </a:ln>
        </p:spPr>
        <p:txBody>
          <a:bodyPr spcFirstLastPara="1" wrap="square" lIns="68575" tIns="68575" rIns="68575" bIns="68575" anchor="t" anchorCtr="0">
            <a:noAutofit/>
          </a:bodyPr>
          <a:lstStyle/>
          <a:p>
            <a:pPr marL="0" lvl="0" indent="0" algn="l" rtl="0">
              <a:lnSpc>
                <a:spcPct val="115000"/>
              </a:lnSpc>
              <a:spcBef>
                <a:spcPts val="0"/>
              </a:spcBef>
              <a:spcAft>
                <a:spcPts val="0"/>
              </a:spcAft>
              <a:buNone/>
            </a:pPr>
            <a:r>
              <a:rPr lang="en" sz="1500">
                <a:solidFill>
                  <a:srgbClr val="323E48"/>
                </a:solidFill>
                <a:latin typeface="Helvetica Neue"/>
                <a:ea typeface="Helvetica Neue"/>
                <a:cs typeface="Helvetica Neue"/>
                <a:sym typeface="Helvetica Neue"/>
              </a:rPr>
              <a:t>Meet with your Health Advisor for a </a:t>
            </a:r>
            <a:r>
              <a:rPr lang="en" sz="1500" b="1">
                <a:solidFill>
                  <a:srgbClr val="323E48"/>
                </a:solidFill>
                <a:latin typeface="Helvetica Neue"/>
                <a:ea typeface="Helvetica Neue"/>
                <a:cs typeface="Helvetica Neue"/>
                <a:sym typeface="Helvetica Neue"/>
              </a:rPr>
              <a:t>Healthy Living Consult </a:t>
            </a:r>
            <a:endParaRPr sz="1500" b="1">
              <a:solidFill>
                <a:srgbClr val="323E48"/>
              </a:solidFill>
              <a:latin typeface="Helvetica Neue"/>
              <a:ea typeface="Helvetica Neue"/>
              <a:cs typeface="Helvetica Neue"/>
              <a:sym typeface="Helvetica Neue"/>
            </a:endParaRPr>
          </a:p>
        </p:txBody>
      </p:sp>
      <p:sp>
        <p:nvSpPr>
          <p:cNvPr id="820" name="Google Shape;820;p143"/>
          <p:cNvSpPr txBox="1"/>
          <p:nvPr/>
        </p:nvSpPr>
        <p:spPr>
          <a:xfrm>
            <a:off x="463100" y="485825"/>
            <a:ext cx="8513700" cy="67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a:solidFill>
                  <a:srgbClr val="323E48"/>
                </a:solidFill>
                <a:latin typeface="Helvetica Neue"/>
                <a:ea typeface="Helvetica Neue"/>
                <a:cs typeface="Helvetica Neue"/>
                <a:sym typeface="Helvetica Neue"/>
              </a:rPr>
              <a:t>North Carolina Bankers Incentive</a:t>
            </a:r>
            <a:endParaRPr sz="2800" b="1" i="0" u="none" strike="noStrike" cap="none">
              <a:solidFill>
                <a:srgbClr val="323E48"/>
              </a:solidFill>
              <a:latin typeface="Helvetica Neue"/>
              <a:ea typeface="Helvetica Neue"/>
              <a:cs typeface="Helvetica Neue"/>
              <a:sym typeface="Helvetica Neue"/>
            </a:endParaRPr>
          </a:p>
        </p:txBody>
      </p:sp>
      <p:pic>
        <p:nvPicPr>
          <p:cNvPr id="821" name="Google Shape;821;p143"/>
          <p:cNvPicPr preferRelativeResize="0"/>
          <p:nvPr/>
        </p:nvPicPr>
        <p:blipFill>
          <a:blip r:embed="rId3">
            <a:alphaModFix/>
          </a:blip>
          <a:stretch>
            <a:fillRect/>
          </a:stretch>
        </p:blipFill>
        <p:spPr>
          <a:xfrm>
            <a:off x="541763" y="1604906"/>
            <a:ext cx="492188" cy="492188"/>
          </a:xfrm>
          <a:prstGeom prst="rect">
            <a:avLst/>
          </a:prstGeom>
          <a:noFill/>
          <a:ln>
            <a:noFill/>
          </a:ln>
        </p:spPr>
      </p:pic>
      <p:pic>
        <p:nvPicPr>
          <p:cNvPr id="822" name="Google Shape;822;p143"/>
          <p:cNvPicPr preferRelativeResize="0"/>
          <p:nvPr/>
        </p:nvPicPr>
        <p:blipFill>
          <a:blip r:embed="rId4">
            <a:alphaModFix/>
          </a:blip>
          <a:stretch>
            <a:fillRect/>
          </a:stretch>
        </p:blipFill>
        <p:spPr>
          <a:xfrm>
            <a:off x="541763" y="2528869"/>
            <a:ext cx="492188" cy="492188"/>
          </a:xfrm>
          <a:prstGeom prst="rect">
            <a:avLst/>
          </a:prstGeom>
          <a:noFill/>
          <a:ln>
            <a:noFill/>
          </a:ln>
        </p:spPr>
      </p:pic>
      <p:sp>
        <p:nvSpPr>
          <p:cNvPr id="823" name="Google Shape;823;p143"/>
          <p:cNvSpPr txBox="1"/>
          <p:nvPr/>
        </p:nvSpPr>
        <p:spPr>
          <a:xfrm>
            <a:off x="1223607" y="3485785"/>
            <a:ext cx="2826600" cy="535800"/>
          </a:xfrm>
          <a:prstGeom prst="rect">
            <a:avLst/>
          </a:prstGeom>
          <a:noFill/>
          <a:ln>
            <a:noFill/>
          </a:ln>
        </p:spPr>
        <p:txBody>
          <a:bodyPr spcFirstLastPara="1" wrap="square" lIns="68575" tIns="68575" rIns="68575" bIns="68575" anchor="t" anchorCtr="0">
            <a:noAutofit/>
          </a:bodyPr>
          <a:lstStyle/>
          <a:p>
            <a:pPr marL="0" lvl="0" indent="0" algn="l" rtl="0">
              <a:lnSpc>
                <a:spcPct val="115000"/>
              </a:lnSpc>
              <a:spcBef>
                <a:spcPts val="0"/>
              </a:spcBef>
              <a:spcAft>
                <a:spcPts val="0"/>
              </a:spcAft>
              <a:buNone/>
            </a:pPr>
            <a:r>
              <a:rPr lang="en" sz="1500">
                <a:solidFill>
                  <a:srgbClr val="323E48"/>
                </a:solidFill>
                <a:latin typeface="Helvetica Neue"/>
                <a:ea typeface="Helvetica Neue"/>
                <a:cs typeface="Helvetica Neue"/>
                <a:sym typeface="Helvetica Neue"/>
              </a:rPr>
              <a:t>Complete a follow up session with a </a:t>
            </a:r>
            <a:r>
              <a:rPr lang="en" sz="1500" b="1">
                <a:solidFill>
                  <a:srgbClr val="323E48"/>
                </a:solidFill>
                <a:latin typeface="Helvetica Neue"/>
                <a:ea typeface="Helvetica Neue"/>
                <a:cs typeface="Helvetica Neue"/>
                <a:sym typeface="Helvetica Neue"/>
              </a:rPr>
              <a:t>Wellview Advisor of Specialist </a:t>
            </a:r>
            <a:endParaRPr sz="1500" b="1">
              <a:solidFill>
                <a:srgbClr val="323E48"/>
              </a:solidFill>
              <a:latin typeface="Helvetica Neue"/>
              <a:ea typeface="Helvetica Neue"/>
              <a:cs typeface="Helvetica Neue"/>
              <a:sym typeface="Helvetica Neue"/>
            </a:endParaRPr>
          </a:p>
        </p:txBody>
      </p:sp>
      <p:pic>
        <p:nvPicPr>
          <p:cNvPr id="824" name="Google Shape;824;p143"/>
          <p:cNvPicPr preferRelativeResize="0"/>
          <p:nvPr/>
        </p:nvPicPr>
        <p:blipFill>
          <a:blip r:embed="rId5">
            <a:alphaModFix/>
          </a:blip>
          <a:stretch>
            <a:fillRect/>
          </a:stretch>
        </p:blipFill>
        <p:spPr>
          <a:xfrm>
            <a:off x="541775" y="3452825"/>
            <a:ext cx="492175" cy="492175"/>
          </a:xfrm>
          <a:prstGeom prst="rect">
            <a:avLst/>
          </a:prstGeom>
          <a:noFill/>
          <a:ln>
            <a:noFill/>
          </a:ln>
        </p:spPr>
      </p:pic>
      <p:sp>
        <p:nvSpPr>
          <p:cNvPr id="825" name="Google Shape;825;p143"/>
          <p:cNvSpPr/>
          <p:nvPr/>
        </p:nvSpPr>
        <p:spPr>
          <a:xfrm>
            <a:off x="2451450" y="4825417"/>
            <a:ext cx="4241100" cy="21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200"/>
              <a:buFont typeface="Open Sans"/>
              <a:buNone/>
            </a:pPr>
            <a:r>
              <a:rPr lang="en" sz="800" i="0" u="none" strike="noStrike" cap="none">
                <a:solidFill>
                  <a:srgbClr val="595959"/>
                </a:solidFill>
                <a:latin typeface="Helvetica Neue"/>
                <a:ea typeface="Helvetica Neue"/>
                <a:cs typeface="Helvetica Neue"/>
                <a:sym typeface="Helvetica Neue"/>
              </a:rPr>
              <a:t>©20</a:t>
            </a:r>
            <a:r>
              <a:rPr lang="en" sz="800">
                <a:solidFill>
                  <a:srgbClr val="595959"/>
                </a:solidFill>
                <a:latin typeface="Helvetica Neue"/>
                <a:ea typeface="Helvetica Neue"/>
                <a:cs typeface="Helvetica Neue"/>
                <a:sym typeface="Helvetica Neue"/>
              </a:rPr>
              <a:t>22 </a:t>
            </a:r>
            <a:r>
              <a:rPr lang="en" sz="800" i="0" u="none" strike="noStrike" cap="none">
                <a:solidFill>
                  <a:srgbClr val="595959"/>
                </a:solidFill>
                <a:latin typeface="Helvetica Neue"/>
                <a:ea typeface="Helvetica Neue"/>
                <a:cs typeface="Helvetica Neue"/>
                <a:sym typeface="Helvetica Neue"/>
              </a:rPr>
              <a:t>Wellview</a:t>
            </a:r>
            <a:r>
              <a:rPr lang="en" sz="800">
                <a:solidFill>
                  <a:srgbClr val="595959"/>
                </a:solidFill>
                <a:latin typeface="Helvetica Neue"/>
                <a:ea typeface="Helvetica Neue"/>
                <a:cs typeface="Helvetica Neue"/>
                <a:sym typeface="Helvetica Neue"/>
              </a:rPr>
              <a:t>, </a:t>
            </a:r>
            <a:r>
              <a:rPr lang="en" sz="800" i="0" u="none" strike="noStrike" cap="none">
                <a:solidFill>
                  <a:srgbClr val="595959"/>
                </a:solidFill>
                <a:latin typeface="Helvetica Neue"/>
                <a:ea typeface="Helvetica Neue"/>
                <a:cs typeface="Helvetica Neue"/>
                <a:sym typeface="Helvetica Neue"/>
              </a:rPr>
              <a:t> Inc. – Confidential and Proprietary</a:t>
            </a:r>
            <a:r>
              <a:rPr lang="en" sz="800">
                <a:solidFill>
                  <a:srgbClr val="595959"/>
                </a:solidFill>
                <a:latin typeface="Helvetica Neue"/>
                <a:ea typeface="Helvetica Neue"/>
                <a:cs typeface="Helvetica Neue"/>
                <a:sym typeface="Helvetica Neue"/>
              </a:rPr>
              <a:t> – </a:t>
            </a:r>
            <a:r>
              <a:rPr lang="en" sz="800" i="0" u="none" strike="noStrike" cap="none">
                <a:solidFill>
                  <a:srgbClr val="595959"/>
                </a:solidFill>
                <a:latin typeface="Helvetica Neue"/>
                <a:ea typeface="Helvetica Neue"/>
                <a:cs typeface="Helvetica Neue"/>
                <a:sym typeface="Helvetica Neue"/>
              </a:rPr>
              <a:t>Do </a:t>
            </a:r>
            <a:r>
              <a:rPr lang="en" sz="800">
                <a:solidFill>
                  <a:srgbClr val="595959"/>
                </a:solidFill>
                <a:latin typeface="Helvetica Neue"/>
                <a:ea typeface="Helvetica Neue"/>
                <a:cs typeface="Helvetica Neue"/>
                <a:sym typeface="Helvetica Neue"/>
              </a:rPr>
              <a:t>Not Distribute</a:t>
            </a:r>
            <a:endParaRPr>
              <a:solidFill>
                <a:srgbClr val="595959"/>
              </a:solidFill>
              <a:latin typeface="Helvetica Neue"/>
              <a:ea typeface="Helvetica Neue"/>
              <a:cs typeface="Helvetica Neue"/>
              <a:sym typeface="Helvetica Neue"/>
            </a:endParaRPr>
          </a:p>
        </p:txBody>
      </p:sp>
      <p:pic>
        <p:nvPicPr>
          <p:cNvPr id="826" name="Google Shape;826;p143"/>
          <p:cNvPicPr preferRelativeResize="0"/>
          <p:nvPr/>
        </p:nvPicPr>
        <p:blipFill>
          <a:blip r:embed="rId6">
            <a:alphaModFix/>
          </a:blip>
          <a:stretch>
            <a:fillRect/>
          </a:stretch>
        </p:blipFill>
        <p:spPr>
          <a:xfrm>
            <a:off x="8735201" y="4846650"/>
            <a:ext cx="249427" cy="1735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31"/>
        <p:cNvGrpSpPr/>
        <p:nvPr/>
      </p:nvGrpSpPr>
      <p:grpSpPr>
        <a:xfrm>
          <a:off x="0" y="0"/>
          <a:ext cx="0" cy="0"/>
          <a:chOff x="0" y="0"/>
          <a:chExt cx="0" cy="0"/>
        </a:xfrm>
      </p:grpSpPr>
      <p:sp>
        <p:nvSpPr>
          <p:cNvPr id="832" name="Google Shape;832;p144"/>
          <p:cNvSpPr/>
          <p:nvPr/>
        </p:nvSpPr>
        <p:spPr>
          <a:xfrm>
            <a:off x="497400" y="1087481"/>
            <a:ext cx="3302100" cy="3472800"/>
          </a:xfrm>
          <a:prstGeom prst="round2DiagRect">
            <a:avLst>
              <a:gd name="adj1" fmla="val 16667"/>
              <a:gd name="adj2" fmla="val 0"/>
            </a:avLst>
          </a:prstGeom>
          <a:solidFill>
            <a:srgbClr val="FFFFFF"/>
          </a:solidFill>
          <a:ln>
            <a:noFill/>
          </a:ln>
          <a:effectLst>
            <a:outerShdw blurRad="71438" dist="38100" dir="5400000" algn="bl" rotWithShape="0">
              <a:srgbClr val="666666">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4"/>
          <p:cNvSpPr txBox="1"/>
          <p:nvPr/>
        </p:nvSpPr>
        <p:spPr>
          <a:xfrm>
            <a:off x="453250" y="341600"/>
            <a:ext cx="7084500" cy="321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 sz="2800" b="1">
                <a:solidFill>
                  <a:srgbClr val="323E48"/>
                </a:solidFill>
                <a:latin typeface="Helvetica Neue"/>
                <a:ea typeface="Helvetica Neue"/>
                <a:cs typeface="Helvetica Neue"/>
                <a:sym typeface="Helvetica Neue"/>
              </a:rPr>
              <a:t>Wellview Annual Reporting | At a Glance</a:t>
            </a:r>
            <a:endParaRPr sz="2800" b="1">
              <a:solidFill>
                <a:srgbClr val="323E48"/>
              </a:solidFill>
              <a:latin typeface="Helvetica Neue"/>
              <a:ea typeface="Helvetica Neue"/>
              <a:cs typeface="Helvetica Neue"/>
              <a:sym typeface="Helvetica Neue"/>
            </a:endParaRPr>
          </a:p>
        </p:txBody>
      </p:sp>
      <p:sp>
        <p:nvSpPr>
          <p:cNvPr id="834" name="Google Shape;834;p144"/>
          <p:cNvSpPr/>
          <p:nvPr/>
        </p:nvSpPr>
        <p:spPr>
          <a:xfrm rot="5400000">
            <a:off x="6598550" y="933125"/>
            <a:ext cx="1664700" cy="1900800"/>
          </a:xfrm>
          <a:prstGeom prst="roundRect">
            <a:avLst>
              <a:gd name="adj" fmla="val 4041"/>
            </a:avLst>
          </a:prstGeom>
          <a:solidFill>
            <a:srgbClr val="F3F3F3"/>
          </a:solidFill>
          <a:ln>
            <a:noFill/>
          </a:ln>
          <a:effectLst>
            <a:outerShdw blurRad="71438" dist="28575" dir="5400000" algn="tl" rotWithShape="0">
              <a:srgbClr val="666666">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835" name="Google Shape;835;p144"/>
          <p:cNvSpPr/>
          <p:nvPr/>
        </p:nvSpPr>
        <p:spPr>
          <a:xfrm rot="5400000">
            <a:off x="7168279" y="366724"/>
            <a:ext cx="529145" cy="1898048"/>
          </a:xfrm>
          <a:custGeom>
            <a:avLst/>
            <a:gdLst/>
            <a:ahLst/>
            <a:cxnLst/>
            <a:rect l="l" t="t" r="r" b="b"/>
            <a:pathLst>
              <a:path w="1356782" h="1304500" extrusionOk="0">
                <a:moveTo>
                  <a:pt x="52715" y="0"/>
                </a:moveTo>
                <a:lnTo>
                  <a:pt x="1356782" y="0"/>
                </a:lnTo>
                <a:lnTo>
                  <a:pt x="959956" y="1304500"/>
                </a:lnTo>
                <a:lnTo>
                  <a:pt x="52715" y="1304500"/>
                </a:lnTo>
                <a:cubicBezTo>
                  <a:pt x="23601" y="1304500"/>
                  <a:pt x="0" y="1280899"/>
                  <a:pt x="0" y="1251785"/>
                </a:cubicBezTo>
                <a:lnTo>
                  <a:pt x="0" y="52715"/>
                </a:lnTo>
                <a:cubicBezTo>
                  <a:pt x="0" y="23601"/>
                  <a:pt x="23601" y="0"/>
                  <a:pt x="52715"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836" name="Google Shape;836;p144"/>
          <p:cNvSpPr txBox="1"/>
          <p:nvPr/>
        </p:nvSpPr>
        <p:spPr>
          <a:xfrm>
            <a:off x="6483825" y="1218100"/>
            <a:ext cx="1900800" cy="1269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100" b="1">
                <a:solidFill>
                  <a:srgbClr val="323E48"/>
                </a:solidFill>
                <a:latin typeface="Helvetica Neue"/>
                <a:ea typeface="Helvetica Neue"/>
                <a:cs typeface="Helvetica Neue"/>
                <a:sym typeface="Helvetica Neue"/>
              </a:rPr>
              <a:t>Top 3 Services</a:t>
            </a:r>
            <a:endParaRPr sz="1100" b="1">
              <a:solidFill>
                <a:srgbClr val="323E48"/>
              </a:solidFill>
              <a:latin typeface="Helvetica Neue"/>
              <a:ea typeface="Helvetica Neue"/>
              <a:cs typeface="Helvetica Neue"/>
              <a:sym typeface="Helvetica Neue"/>
            </a:endParaRPr>
          </a:p>
        </p:txBody>
      </p:sp>
      <p:sp>
        <p:nvSpPr>
          <p:cNvPr id="837" name="Google Shape;837;p144"/>
          <p:cNvSpPr/>
          <p:nvPr/>
        </p:nvSpPr>
        <p:spPr>
          <a:xfrm>
            <a:off x="6632150" y="1639288"/>
            <a:ext cx="126900" cy="126900"/>
          </a:xfrm>
          <a:prstGeom prst="ellipse">
            <a:avLst/>
          </a:prstGeom>
          <a:solidFill>
            <a:srgbClr val="2A7D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4"/>
          <p:cNvSpPr txBox="1"/>
          <p:nvPr/>
        </p:nvSpPr>
        <p:spPr>
          <a:xfrm>
            <a:off x="6928525" y="1612063"/>
            <a:ext cx="1288200" cy="154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1100">
                <a:solidFill>
                  <a:srgbClr val="323E48"/>
                </a:solidFill>
                <a:latin typeface="Helvetica Neue"/>
                <a:ea typeface="Helvetica Neue"/>
                <a:cs typeface="Helvetica Neue"/>
                <a:sym typeface="Helvetica Neue"/>
              </a:rPr>
              <a:t>Health Advisor</a:t>
            </a:r>
            <a:endParaRPr sz="1100">
              <a:solidFill>
                <a:srgbClr val="323E48"/>
              </a:solidFill>
              <a:latin typeface="Helvetica Neue"/>
              <a:ea typeface="Helvetica Neue"/>
              <a:cs typeface="Helvetica Neue"/>
              <a:sym typeface="Helvetica Neue"/>
            </a:endParaRPr>
          </a:p>
        </p:txBody>
      </p:sp>
      <p:sp>
        <p:nvSpPr>
          <p:cNvPr id="839" name="Google Shape;839;p144"/>
          <p:cNvSpPr/>
          <p:nvPr/>
        </p:nvSpPr>
        <p:spPr>
          <a:xfrm>
            <a:off x="6632150" y="2001363"/>
            <a:ext cx="126900" cy="126900"/>
          </a:xfrm>
          <a:prstGeom prst="ellipse">
            <a:avLst/>
          </a:prstGeom>
          <a:solidFill>
            <a:srgbClr val="2A7D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4"/>
          <p:cNvSpPr/>
          <p:nvPr/>
        </p:nvSpPr>
        <p:spPr>
          <a:xfrm>
            <a:off x="6632150" y="2386638"/>
            <a:ext cx="126900" cy="126900"/>
          </a:xfrm>
          <a:prstGeom prst="ellipse">
            <a:avLst/>
          </a:prstGeom>
          <a:solidFill>
            <a:srgbClr val="2A7D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44"/>
          <p:cNvSpPr txBox="1"/>
          <p:nvPr/>
        </p:nvSpPr>
        <p:spPr>
          <a:xfrm>
            <a:off x="6928525" y="2369175"/>
            <a:ext cx="1288200" cy="154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Font typeface="Arial"/>
              <a:buNone/>
            </a:pPr>
            <a:r>
              <a:rPr lang="en" sz="1100">
                <a:solidFill>
                  <a:srgbClr val="323E48"/>
                </a:solidFill>
                <a:latin typeface="Helvetica Neue"/>
                <a:ea typeface="Helvetica Neue"/>
                <a:cs typeface="Helvetica Neue"/>
                <a:sym typeface="Helvetica Neue"/>
              </a:rPr>
              <a:t>Registered Dietitian</a:t>
            </a:r>
            <a:endParaRPr sz="1100">
              <a:solidFill>
                <a:srgbClr val="323E48"/>
              </a:solidFill>
              <a:latin typeface="Helvetica Neue"/>
              <a:ea typeface="Helvetica Neue"/>
              <a:cs typeface="Helvetica Neue"/>
              <a:sym typeface="Helvetica Neue"/>
            </a:endParaRPr>
          </a:p>
        </p:txBody>
      </p:sp>
      <p:sp>
        <p:nvSpPr>
          <p:cNvPr id="842" name="Google Shape;842;p144"/>
          <p:cNvSpPr txBox="1"/>
          <p:nvPr/>
        </p:nvSpPr>
        <p:spPr>
          <a:xfrm>
            <a:off x="6928525" y="1980075"/>
            <a:ext cx="1288200" cy="154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 sz="1100">
                <a:solidFill>
                  <a:srgbClr val="323E48"/>
                </a:solidFill>
                <a:latin typeface="Helvetica Neue"/>
                <a:ea typeface="Helvetica Neue"/>
                <a:cs typeface="Helvetica Neue"/>
                <a:sym typeface="Helvetica Neue"/>
              </a:rPr>
              <a:t>Mental Health</a:t>
            </a:r>
            <a:endParaRPr sz="1100">
              <a:solidFill>
                <a:srgbClr val="323E48"/>
              </a:solidFill>
              <a:latin typeface="Helvetica Neue"/>
              <a:ea typeface="Helvetica Neue"/>
              <a:cs typeface="Helvetica Neue"/>
              <a:sym typeface="Helvetica Neue"/>
            </a:endParaRPr>
          </a:p>
          <a:p>
            <a:pPr marL="0" marR="0" lvl="0" indent="0" algn="l" rtl="0">
              <a:spcBef>
                <a:spcPts val="0"/>
              </a:spcBef>
              <a:spcAft>
                <a:spcPts val="0"/>
              </a:spcAft>
              <a:buNone/>
            </a:pPr>
            <a:endParaRPr sz="1100">
              <a:solidFill>
                <a:srgbClr val="323E48"/>
              </a:solidFill>
              <a:latin typeface="Helvetica Neue"/>
              <a:ea typeface="Helvetica Neue"/>
              <a:cs typeface="Helvetica Neue"/>
              <a:sym typeface="Helvetica Neue"/>
            </a:endParaRPr>
          </a:p>
        </p:txBody>
      </p:sp>
      <p:sp>
        <p:nvSpPr>
          <p:cNvPr id="843" name="Google Shape;843;p144"/>
          <p:cNvSpPr/>
          <p:nvPr/>
        </p:nvSpPr>
        <p:spPr>
          <a:xfrm rot="5400000">
            <a:off x="4675067" y="774725"/>
            <a:ext cx="932700" cy="1558200"/>
          </a:xfrm>
          <a:prstGeom prst="roundRect">
            <a:avLst>
              <a:gd name="adj" fmla="val 4041"/>
            </a:avLst>
          </a:prstGeom>
          <a:solidFill>
            <a:srgbClr val="F3F3F3"/>
          </a:solidFill>
          <a:ln>
            <a:noFill/>
          </a:ln>
          <a:effectLst>
            <a:outerShdw blurRad="71438" dist="28575" dir="5400000" algn="tl" rotWithShape="0">
              <a:srgbClr val="666666">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844" name="Google Shape;844;p144"/>
          <p:cNvSpPr/>
          <p:nvPr/>
        </p:nvSpPr>
        <p:spPr>
          <a:xfrm rot="5400000">
            <a:off x="4829436" y="623423"/>
            <a:ext cx="627512" cy="1555616"/>
          </a:xfrm>
          <a:custGeom>
            <a:avLst/>
            <a:gdLst/>
            <a:ahLst/>
            <a:cxnLst/>
            <a:rect l="l" t="t" r="r" b="b"/>
            <a:pathLst>
              <a:path w="1356782" h="1304500" extrusionOk="0">
                <a:moveTo>
                  <a:pt x="52715" y="0"/>
                </a:moveTo>
                <a:lnTo>
                  <a:pt x="1356782" y="0"/>
                </a:lnTo>
                <a:lnTo>
                  <a:pt x="959956" y="1304500"/>
                </a:lnTo>
                <a:lnTo>
                  <a:pt x="52715" y="1304500"/>
                </a:lnTo>
                <a:cubicBezTo>
                  <a:pt x="23601" y="1304500"/>
                  <a:pt x="0" y="1280899"/>
                  <a:pt x="0" y="1251785"/>
                </a:cubicBezTo>
                <a:lnTo>
                  <a:pt x="0" y="52715"/>
                </a:lnTo>
                <a:cubicBezTo>
                  <a:pt x="0" y="23601"/>
                  <a:pt x="23601" y="0"/>
                  <a:pt x="52715"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845" name="Google Shape;845;p144"/>
          <p:cNvSpPr txBox="1"/>
          <p:nvPr/>
        </p:nvSpPr>
        <p:spPr>
          <a:xfrm>
            <a:off x="4377323" y="1189450"/>
            <a:ext cx="1543200" cy="1041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100" b="1">
                <a:solidFill>
                  <a:srgbClr val="323E48"/>
                </a:solidFill>
                <a:latin typeface="Helvetica Neue"/>
                <a:ea typeface="Helvetica Neue"/>
                <a:cs typeface="Helvetica Neue"/>
                <a:sym typeface="Helvetica Neue"/>
              </a:rPr>
              <a:t>Completed Appts </a:t>
            </a:r>
            <a:endParaRPr sz="1100" b="1">
              <a:solidFill>
                <a:srgbClr val="323E48"/>
              </a:solidFill>
              <a:latin typeface="Helvetica Neue"/>
              <a:ea typeface="Helvetica Neue"/>
              <a:cs typeface="Helvetica Neue"/>
              <a:sym typeface="Helvetica Neue"/>
            </a:endParaRPr>
          </a:p>
          <a:p>
            <a:pPr marL="0" marR="0" lvl="0" indent="0" algn="ctr" rtl="0">
              <a:spcBef>
                <a:spcPts val="0"/>
              </a:spcBef>
              <a:spcAft>
                <a:spcPts val="0"/>
              </a:spcAft>
              <a:buNone/>
            </a:pPr>
            <a:r>
              <a:rPr lang="en" sz="1100" b="1">
                <a:solidFill>
                  <a:srgbClr val="323E48"/>
                </a:solidFill>
                <a:latin typeface="Helvetica Neue"/>
                <a:ea typeface="Helvetica Neue"/>
                <a:cs typeface="Helvetica Neue"/>
                <a:sym typeface="Helvetica Neue"/>
              </a:rPr>
              <a:t>YTD</a:t>
            </a:r>
            <a:endParaRPr sz="1100" b="1">
              <a:solidFill>
                <a:srgbClr val="323E48"/>
              </a:solidFill>
              <a:latin typeface="Helvetica Neue"/>
              <a:ea typeface="Helvetica Neue"/>
              <a:cs typeface="Helvetica Neue"/>
              <a:sym typeface="Helvetica Neue"/>
            </a:endParaRPr>
          </a:p>
        </p:txBody>
      </p:sp>
      <p:sp>
        <p:nvSpPr>
          <p:cNvPr id="846" name="Google Shape;846;p144"/>
          <p:cNvSpPr txBox="1"/>
          <p:nvPr/>
        </p:nvSpPr>
        <p:spPr>
          <a:xfrm>
            <a:off x="4768375" y="1706181"/>
            <a:ext cx="746100" cy="218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en" sz="1300" b="1">
                <a:solidFill>
                  <a:srgbClr val="2A7DE1"/>
                </a:solidFill>
                <a:latin typeface="Helvetica Neue"/>
                <a:ea typeface="Helvetica Neue"/>
                <a:cs typeface="Helvetica Neue"/>
                <a:sym typeface="Helvetica Neue"/>
              </a:rPr>
              <a:t>303</a:t>
            </a:r>
            <a:endParaRPr sz="1300" b="1">
              <a:solidFill>
                <a:srgbClr val="2A7DE1"/>
              </a:solidFill>
              <a:latin typeface="Helvetica Neue"/>
              <a:ea typeface="Helvetica Neue"/>
              <a:cs typeface="Helvetica Neue"/>
              <a:sym typeface="Helvetica Neue"/>
            </a:endParaRPr>
          </a:p>
        </p:txBody>
      </p:sp>
      <p:sp>
        <p:nvSpPr>
          <p:cNvPr id="847" name="Google Shape;847;p144"/>
          <p:cNvSpPr/>
          <p:nvPr/>
        </p:nvSpPr>
        <p:spPr>
          <a:xfrm rot="5400000">
            <a:off x="4675867" y="2009653"/>
            <a:ext cx="932700" cy="1558200"/>
          </a:xfrm>
          <a:prstGeom prst="roundRect">
            <a:avLst>
              <a:gd name="adj" fmla="val 4041"/>
            </a:avLst>
          </a:prstGeom>
          <a:solidFill>
            <a:srgbClr val="F3F3F3"/>
          </a:solidFill>
          <a:ln>
            <a:noFill/>
          </a:ln>
          <a:effectLst>
            <a:outerShdw blurRad="71438" dist="28575" dir="5400000" algn="tl" rotWithShape="0">
              <a:srgbClr val="666666">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848" name="Google Shape;848;p144"/>
          <p:cNvSpPr/>
          <p:nvPr/>
        </p:nvSpPr>
        <p:spPr>
          <a:xfrm rot="5400000">
            <a:off x="4823452" y="1865147"/>
            <a:ext cx="641079" cy="1555616"/>
          </a:xfrm>
          <a:custGeom>
            <a:avLst/>
            <a:gdLst/>
            <a:ahLst/>
            <a:cxnLst/>
            <a:rect l="l" t="t" r="r" b="b"/>
            <a:pathLst>
              <a:path w="1356782" h="1304500" extrusionOk="0">
                <a:moveTo>
                  <a:pt x="52715" y="0"/>
                </a:moveTo>
                <a:lnTo>
                  <a:pt x="1356782" y="0"/>
                </a:lnTo>
                <a:lnTo>
                  <a:pt x="959956" y="1304500"/>
                </a:lnTo>
                <a:lnTo>
                  <a:pt x="52715" y="1304500"/>
                </a:lnTo>
                <a:cubicBezTo>
                  <a:pt x="23601" y="1304500"/>
                  <a:pt x="0" y="1280899"/>
                  <a:pt x="0" y="1251785"/>
                </a:cubicBezTo>
                <a:lnTo>
                  <a:pt x="0" y="52715"/>
                </a:lnTo>
                <a:cubicBezTo>
                  <a:pt x="0" y="23601"/>
                  <a:pt x="23601" y="0"/>
                  <a:pt x="52715"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849" name="Google Shape;849;p144"/>
          <p:cNvSpPr txBox="1"/>
          <p:nvPr/>
        </p:nvSpPr>
        <p:spPr>
          <a:xfrm>
            <a:off x="4499906" y="2404154"/>
            <a:ext cx="1288200" cy="4509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1100" b="1">
                <a:solidFill>
                  <a:srgbClr val="323E48"/>
                </a:solidFill>
                <a:latin typeface="Helvetica Neue"/>
                <a:ea typeface="Helvetica Neue"/>
                <a:cs typeface="Helvetica Neue"/>
                <a:sym typeface="Helvetica Neue"/>
              </a:rPr>
              <a:t>Workshop Attendance</a:t>
            </a:r>
            <a:endParaRPr sz="1100" b="1">
              <a:solidFill>
                <a:srgbClr val="323E48"/>
              </a:solidFill>
              <a:latin typeface="Helvetica Neue"/>
              <a:ea typeface="Helvetica Neue"/>
              <a:cs typeface="Helvetica Neue"/>
              <a:sym typeface="Helvetica Neue"/>
            </a:endParaRPr>
          </a:p>
        </p:txBody>
      </p:sp>
      <p:sp>
        <p:nvSpPr>
          <p:cNvPr id="850" name="Google Shape;850;p144"/>
          <p:cNvSpPr txBox="1"/>
          <p:nvPr/>
        </p:nvSpPr>
        <p:spPr>
          <a:xfrm>
            <a:off x="4794275" y="2941108"/>
            <a:ext cx="746100" cy="2187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300" b="1">
                <a:solidFill>
                  <a:srgbClr val="2A7DE1"/>
                </a:solidFill>
                <a:latin typeface="Helvetica Neue"/>
                <a:ea typeface="Helvetica Neue"/>
                <a:cs typeface="Helvetica Neue"/>
                <a:sym typeface="Helvetica Neue"/>
              </a:rPr>
              <a:t>57</a:t>
            </a:r>
            <a:endParaRPr sz="1300" b="1">
              <a:solidFill>
                <a:srgbClr val="2A7DE1"/>
              </a:solidFill>
              <a:latin typeface="Helvetica Neue"/>
              <a:ea typeface="Helvetica Neue"/>
              <a:cs typeface="Helvetica Neue"/>
              <a:sym typeface="Helvetica Neue"/>
            </a:endParaRPr>
          </a:p>
          <a:p>
            <a:pPr marL="0" marR="0" lvl="0" indent="0" algn="l" rtl="0">
              <a:spcBef>
                <a:spcPts val="0"/>
              </a:spcBef>
              <a:spcAft>
                <a:spcPts val="0"/>
              </a:spcAft>
              <a:buNone/>
            </a:pPr>
            <a:endParaRPr sz="1100" b="1">
              <a:solidFill>
                <a:srgbClr val="2A7DE1"/>
              </a:solidFill>
              <a:latin typeface="Helvetica Neue"/>
              <a:ea typeface="Helvetica Neue"/>
              <a:cs typeface="Helvetica Neue"/>
              <a:sym typeface="Helvetica Neue"/>
            </a:endParaRPr>
          </a:p>
        </p:txBody>
      </p:sp>
      <p:sp>
        <p:nvSpPr>
          <p:cNvPr id="851" name="Google Shape;851;p144"/>
          <p:cNvSpPr/>
          <p:nvPr/>
        </p:nvSpPr>
        <p:spPr>
          <a:xfrm rot="5400000">
            <a:off x="4648706" y="3270069"/>
            <a:ext cx="983700" cy="1558200"/>
          </a:xfrm>
          <a:prstGeom prst="roundRect">
            <a:avLst>
              <a:gd name="adj" fmla="val 4041"/>
            </a:avLst>
          </a:prstGeom>
          <a:solidFill>
            <a:srgbClr val="F3F3F3"/>
          </a:solidFill>
          <a:ln>
            <a:noFill/>
          </a:ln>
          <a:effectLst>
            <a:outerShdw blurRad="71438" dist="28575" dir="5400000" algn="tl" rotWithShape="0">
              <a:srgbClr val="666666">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852" name="Google Shape;852;p144"/>
          <p:cNvSpPr/>
          <p:nvPr/>
        </p:nvSpPr>
        <p:spPr>
          <a:xfrm rot="5400000">
            <a:off x="4813291" y="3108530"/>
            <a:ext cx="658039" cy="1555616"/>
          </a:xfrm>
          <a:custGeom>
            <a:avLst/>
            <a:gdLst/>
            <a:ahLst/>
            <a:cxnLst/>
            <a:rect l="l" t="t" r="r" b="b"/>
            <a:pathLst>
              <a:path w="1356782" h="1304500" extrusionOk="0">
                <a:moveTo>
                  <a:pt x="52715" y="0"/>
                </a:moveTo>
                <a:lnTo>
                  <a:pt x="1356782" y="0"/>
                </a:lnTo>
                <a:lnTo>
                  <a:pt x="959956" y="1304500"/>
                </a:lnTo>
                <a:lnTo>
                  <a:pt x="52715" y="1304500"/>
                </a:lnTo>
                <a:cubicBezTo>
                  <a:pt x="23601" y="1304500"/>
                  <a:pt x="0" y="1280899"/>
                  <a:pt x="0" y="1251785"/>
                </a:cubicBezTo>
                <a:lnTo>
                  <a:pt x="0" y="52715"/>
                </a:lnTo>
                <a:cubicBezTo>
                  <a:pt x="0" y="23601"/>
                  <a:pt x="23601" y="0"/>
                  <a:pt x="52715"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853" name="Google Shape;853;p144"/>
          <p:cNvSpPr txBox="1"/>
          <p:nvPr/>
        </p:nvSpPr>
        <p:spPr>
          <a:xfrm>
            <a:off x="4498218" y="3652619"/>
            <a:ext cx="1288200" cy="1041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100" b="1">
                <a:solidFill>
                  <a:srgbClr val="323E48"/>
                </a:solidFill>
                <a:latin typeface="Helvetica Neue"/>
                <a:ea typeface="Helvetica Neue"/>
                <a:cs typeface="Helvetica Neue"/>
                <a:sym typeface="Helvetica Neue"/>
              </a:rPr>
              <a:t>Incentive </a:t>
            </a:r>
            <a:endParaRPr sz="1100" b="1">
              <a:solidFill>
                <a:srgbClr val="323E48"/>
              </a:solidFill>
              <a:latin typeface="Helvetica Neue"/>
              <a:ea typeface="Helvetica Neue"/>
              <a:cs typeface="Helvetica Neue"/>
              <a:sym typeface="Helvetica Neue"/>
            </a:endParaRPr>
          </a:p>
          <a:p>
            <a:pPr marL="0" marR="0" lvl="0" indent="0" algn="ctr" rtl="0">
              <a:spcBef>
                <a:spcPts val="0"/>
              </a:spcBef>
              <a:spcAft>
                <a:spcPts val="0"/>
              </a:spcAft>
              <a:buNone/>
            </a:pPr>
            <a:r>
              <a:rPr lang="en" sz="1100" b="1">
                <a:solidFill>
                  <a:srgbClr val="323E48"/>
                </a:solidFill>
                <a:latin typeface="Helvetica Neue"/>
                <a:ea typeface="Helvetica Neue"/>
                <a:cs typeface="Helvetica Neue"/>
                <a:sym typeface="Helvetica Neue"/>
              </a:rPr>
              <a:t>Achieved</a:t>
            </a:r>
            <a:endParaRPr sz="1100" b="1">
              <a:solidFill>
                <a:srgbClr val="323E48"/>
              </a:solidFill>
              <a:latin typeface="Helvetica Neue"/>
              <a:ea typeface="Helvetica Neue"/>
              <a:cs typeface="Helvetica Neue"/>
              <a:sym typeface="Helvetica Neue"/>
            </a:endParaRPr>
          </a:p>
        </p:txBody>
      </p:sp>
      <p:sp>
        <p:nvSpPr>
          <p:cNvPr id="854" name="Google Shape;854;p144"/>
          <p:cNvSpPr txBox="1"/>
          <p:nvPr/>
        </p:nvSpPr>
        <p:spPr>
          <a:xfrm>
            <a:off x="4370344" y="4228619"/>
            <a:ext cx="1543200" cy="218700"/>
          </a:xfrm>
          <a:prstGeom prst="rect">
            <a:avLst/>
          </a:prstGeom>
          <a:noFill/>
          <a:ln>
            <a:noFill/>
          </a:ln>
        </p:spPr>
        <p:txBody>
          <a:bodyPr spcFirstLastPara="1" wrap="square" lIns="0" tIns="0" rIns="0" bIns="0" anchor="t" anchorCtr="0">
            <a:noAutofit/>
          </a:bodyPr>
          <a:lstStyle/>
          <a:p>
            <a:pPr marL="0" marR="0" lvl="0" indent="0" algn="ctr" rtl="0">
              <a:lnSpc>
                <a:spcPct val="130000"/>
              </a:lnSpc>
              <a:spcBef>
                <a:spcPts val="0"/>
              </a:spcBef>
              <a:spcAft>
                <a:spcPts val="0"/>
              </a:spcAft>
              <a:buNone/>
            </a:pPr>
            <a:r>
              <a:rPr lang="en" sz="1300" b="1">
                <a:solidFill>
                  <a:srgbClr val="2A7DE1"/>
                </a:solidFill>
                <a:latin typeface="Helvetica Neue"/>
                <a:ea typeface="Helvetica Neue"/>
                <a:cs typeface="Helvetica Neue"/>
                <a:sym typeface="Helvetica Neue"/>
              </a:rPr>
              <a:t>35%</a:t>
            </a:r>
            <a:endParaRPr sz="1300">
              <a:solidFill>
                <a:srgbClr val="323E48"/>
              </a:solidFill>
              <a:latin typeface="Helvetica Neue"/>
              <a:ea typeface="Helvetica Neue"/>
              <a:cs typeface="Helvetica Neue"/>
              <a:sym typeface="Helvetica Neue"/>
            </a:endParaRPr>
          </a:p>
        </p:txBody>
      </p:sp>
      <p:sp>
        <p:nvSpPr>
          <p:cNvPr id="855" name="Google Shape;855;p144"/>
          <p:cNvSpPr/>
          <p:nvPr/>
        </p:nvSpPr>
        <p:spPr>
          <a:xfrm rot="5400000">
            <a:off x="6600213" y="2777225"/>
            <a:ext cx="1664700" cy="1900800"/>
          </a:xfrm>
          <a:prstGeom prst="roundRect">
            <a:avLst>
              <a:gd name="adj" fmla="val 4041"/>
            </a:avLst>
          </a:prstGeom>
          <a:solidFill>
            <a:srgbClr val="F3F3F3"/>
          </a:solidFill>
          <a:ln>
            <a:noFill/>
          </a:ln>
          <a:effectLst>
            <a:outerShdw blurRad="71438" dist="28575" dir="5400000" algn="tl" rotWithShape="0">
              <a:srgbClr val="666666">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856" name="Google Shape;856;p144"/>
          <p:cNvSpPr/>
          <p:nvPr/>
        </p:nvSpPr>
        <p:spPr>
          <a:xfrm rot="5400000">
            <a:off x="7169941" y="2210824"/>
            <a:ext cx="529145" cy="1898048"/>
          </a:xfrm>
          <a:custGeom>
            <a:avLst/>
            <a:gdLst/>
            <a:ahLst/>
            <a:cxnLst/>
            <a:rect l="l" t="t" r="r" b="b"/>
            <a:pathLst>
              <a:path w="1356782" h="1304500" extrusionOk="0">
                <a:moveTo>
                  <a:pt x="52715" y="0"/>
                </a:moveTo>
                <a:lnTo>
                  <a:pt x="1356782" y="0"/>
                </a:lnTo>
                <a:lnTo>
                  <a:pt x="959956" y="1304500"/>
                </a:lnTo>
                <a:lnTo>
                  <a:pt x="52715" y="1304500"/>
                </a:lnTo>
                <a:cubicBezTo>
                  <a:pt x="23601" y="1304500"/>
                  <a:pt x="0" y="1280899"/>
                  <a:pt x="0" y="1251785"/>
                </a:cubicBezTo>
                <a:lnTo>
                  <a:pt x="0" y="52715"/>
                </a:lnTo>
                <a:cubicBezTo>
                  <a:pt x="0" y="23601"/>
                  <a:pt x="23601" y="0"/>
                  <a:pt x="52715"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857" name="Google Shape;857;p144"/>
          <p:cNvSpPr txBox="1"/>
          <p:nvPr/>
        </p:nvSpPr>
        <p:spPr>
          <a:xfrm>
            <a:off x="6485488" y="3062200"/>
            <a:ext cx="1900800" cy="1269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100" b="1">
                <a:solidFill>
                  <a:srgbClr val="323E48"/>
                </a:solidFill>
                <a:latin typeface="Helvetica Neue"/>
                <a:ea typeface="Helvetica Neue"/>
                <a:cs typeface="Helvetica Neue"/>
                <a:sym typeface="Helvetica Neue"/>
              </a:rPr>
              <a:t>Top 3 Health Risks</a:t>
            </a:r>
            <a:endParaRPr sz="1100" b="1">
              <a:solidFill>
                <a:srgbClr val="323E48"/>
              </a:solidFill>
              <a:latin typeface="Helvetica Neue"/>
              <a:ea typeface="Helvetica Neue"/>
              <a:cs typeface="Helvetica Neue"/>
              <a:sym typeface="Helvetica Neue"/>
            </a:endParaRPr>
          </a:p>
        </p:txBody>
      </p:sp>
      <p:sp>
        <p:nvSpPr>
          <p:cNvPr id="858" name="Google Shape;858;p144"/>
          <p:cNvSpPr txBox="1"/>
          <p:nvPr/>
        </p:nvSpPr>
        <p:spPr>
          <a:xfrm>
            <a:off x="6675202" y="3497450"/>
            <a:ext cx="1543200" cy="154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1100">
                <a:solidFill>
                  <a:srgbClr val="323E48"/>
                </a:solidFill>
                <a:latin typeface="Helvetica Neue"/>
                <a:ea typeface="Helvetica Neue"/>
                <a:cs typeface="Helvetica Neue"/>
                <a:sym typeface="Helvetica Neue"/>
              </a:rPr>
              <a:t>Hypertension </a:t>
            </a:r>
            <a:r>
              <a:rPr lang="en" sz="1100" b="1">
                <a:solidFill>
                  <a:srgbClr val="2A7DE1"/>
                </a:solidFill>
                <a:latin typeface="Helvetica Neue"/>
                <a:ea typeface="Helvetica Neue"/>
                <a:cs typeface="Helvetica Neue"/>
                <a:sym typeface="Helvetica Neue"/>
              </a:rPr>
              <a:t>56%</a:t>
            </a:r>
            <a:r>
              <a:rPr lang="en" sz="1100">
                <a:solidFill>
                  <a:srgbClr val="323E48"/>
                </a:solidFill>
                <a:latin typeface="Helvetica Neue"/>
                <a:ea typeface="Helvetica Neue"/>
                <a:cs typeface="Helvetica Neue"/>
                <a:sym typeface="Helvetica Neue"/>
              </a:rPr>
              <a:t> </a:t>
            </a:r>
            <a:endParaRPr sz="1100">
              <a:solidFill>
                <a:srgbClr val="323E48"/>
              </a:solidFill>
              <a:latin typeface="Helvetica Neue"/>
              <a:ea typeface="Helvetica Neue"/>
              <a:cs typeface="Helvetica Neue"/>
              <a:sym typeface="Helvetica Neue"/>
            </a:endParaRPr>
          </a:p>
        </p:txBody>
      </p:sp>
      <p:sp>
        <p:nvSpPr>
          <p:cNvPr id="859" name="Google Shape;859;p144"/>
          <p:cNvSpPr txBox="1"/>
          <p:nvPr/>
        </p:nvSpPr>
        <p:spPr>
          <a:xfrm>
            <a:off x="6675202" y="4213277"/>
            <a:ext cx="1543200" cy="154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1100">
                <a:solidFill>
                  <a:srgbClr val="323E48"/>
                </a:solidFill>
                <a:latin typeface="Helvetica Neue"/>
                <a:ea typeface="Helvetica Neue"/>
                <a:cs typeface="Helvetica Neue"/>
                <a:sym typeface="Helvetica Neue"/>
              </a:rPr>
              <a:t>Prediabetes </a:t>
            </a:r>
            <a:r>
              <a:rPr lang="en" sz="1100" b="1">
                <a:solidFill>
                  <a:srgbClr val="2A7DE1"/>
                </a:solidFill>
                <a:latin typeface="Helvetica Neue"/>
                <a:ea typeface="Helvetica Neue"/>
                <a:cs typeface="Helvetica Neue"/>
                <a:sym typeface="Helvetica Neue"/>
              </a:rPr>
              <a:t>37%</a:t>
            </a:r>
            <a:r>
              <a:rPr lang="en" sz="1100">
                <a:solidFill>
                  <a:srgbClr val="323E48"/>
                </a:solidFill>
                <a:latin typeface="Helvetica Neue"/>
                <a:ea typeface="Helvetica Neue"/>
                <a:cs typeface="Helvetica Neue"/>
                <a:sym typeface="Helvetica Neue"/>
              </a:rPr>
              <a:t>  </a:t>
            </a:r>
            <a:endParaRPr sz="1100">
              <a:solidFill>
                <a:srgbClr val="323E48"/>
              </a:solidFill>
              <a:latin typeface="Helvetica Neue"/>
              <a:ea typeface="Helvetica Neue"/>
              <a:cs typeface="Helvetica Neue"/>
              <a:sym typeface="Helvetica Neue"/>
            </a:endParaRPr>
          </a:p>
        </p:txBody>
      </p:sp>
      <p:sp>
        <p:nvSpPr>
          <p:cNvPr id="860" name="Google Shape;860;p144"/>
          <p:cNvSpPr txBox="1"/>
          <p:nvPr/>
        </p:nvSpPr>
        <p:spPr>
          <a:xfrm>
            <a:off x="6675202" y="3855370"/>
            <a:ext cx="1543200" cy="154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1100">
                <a:solidFill>
                  <a:srgbClr val="323E48"/>
                </a:solidFill>
                <a:latin typeface="Helvetica Neue"/>
                <a:ea typeface="Helvetica Neue"/>
                <a:cs typeface="Helvetica Neue"/>
                <a:sym typeface="Helvetica Neue"/>
              </a:rPr>
              <a:t>Obesity </a:t>
            </a:r>
            <a:r>
              <a:rPr lang="en" sz="1100" b="1">
                <a:solidFill>
                  <a:srgbClr val="2A7DE1"/>
                </a:solidFill>
                <a:latin typeface="Helvetica Neue"/>
                <a:ea typeface="Helvetica Neue"/>
                <a:cs typeface="Helvetica Neue"/>
                <a:sym typeface="Helvetica Neue"/>
              </a:rPr>
              <a:t>45%</a:t>
            </a:r>
            <a:r>
              <a:rPr lang="en" sz="1100">
                <a:solidFill>
                  <a:srgbClr val="323E48"/>
                </a:solidFill>
                <a:latin typeface="Helvetica Neue"/>
                <a:ea typeface="Helvetica Neue"/>
                <a:cs typeface="Helvetica Neue"/>
                <a:sym typeface="Helvetica Neue"/>
              </a:rPr>
              <a:t> </a:t>
            </a:r>
            <a:endParaRPr sz="1100">
              <a:solidFill>
                <a:srgbClr val="323E48"/>
              </a:solidFill>
              <a:latin typeface="Helvetica Neue"/>
              <a:ea typeface="Helvetica Neue"/>
              <a:cs typeface="Helvetica Neue"/>
              <a:sym typeface="Helvetica Neue"/>
            </a:endParaRPr>
          </a:p>
        </p:txBody>
      </p:sp>
      <p:sp>
        <p:nvSpPr>
          <p:cNvPr id="861" name="Google Shape;861;p144"/>
          <p:cNvSpPr txBox="1"/>
          <p:nvPr/>
        </p:nvSpPr>
        <p:spPr>
          <a:xfrm>
            <a:off x="500306" y="1281056"/>
            <a:ext cx="3302100" cy="1269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200" b="1">
                <a:solidFill>
                  <a:srgbClr val="323E48"/>
                </a:solidFill>
                <a:latin typeface="Helvetica Neue"/>
                <a:ea typeface="Helvetica Neue"/>
                <a:cs typeface="Helvetica Neue"/>
                <a:sym typeface="Helvetica Neue"/>
              </a:rPr>
              <a:t>Wellview Awareness</a:t>
            </a:r>
            <a:endParaRPr sz="1200" b="1">
              <a:solidFill>
                <a:srgbClr val="323E48"/>
              </a:solidFill>
              <a:latin typeface="Helvetica Neue"/>
              <a:ea typeface="Helvetica Neue"/>
              <a:cs typeface="Helvetica Neue"/>
              <a:sym typeface="Helvetica Neue"/>
            </a:endParaRPr>
          </a:p>
        </p:txBody>
      </p:sp>
      <p:sp>
        <p:nvSpPr>
          <p:cNvPr id="862" name="Google Shape;862;p144"/>
          <p:cNvSpPr/>
          <p:nvPr/>
        </p:nvSpPr>
        <p:spPr>
          <a:xfrm>
            <a:off x="766775" y="4236275"/>
            <a:ext cx="126900" cy="126900"/>
          </a:xfrm>
          <a:prstGeom prst="ellipse">
            <a:avLst/>
          </a:prstGeom>
          <a:solidFill>
            <a:srgbClr val="2A7D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44"/>
          <p:cNvSpPr txBox="1"/>
          <p:nvPr/>
        </p:nvSpPr>
        <p:spPr>
          <a:xfrm>
            <a:off x="893681" y="4149656"/>
            <a:ext cx="1288200" cy="3003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100">
                <a:solidFill>
                  <a:srgbClr val="323E48"/>
                </a:solidFill>
                <a:latin typeface="Helvetica Neue"/>
                <a:ea typeface="Helvetica Neue"/>
                <a:cs typeface="Helvetica Neue"/>
                <a:sym typeface="Helvetica Neue"/>
              </a:rPr>
              <a:t>Opens and clicks</a:t>
            </a:r>
            <a:endParaRPr sz="1100">
              <a:solidFill>
                <a:srgbClr val="323E48"/>
              </a:solidFill>
              <a:latin typeface="Helvetica Neue"/>
              <a:ea typeface="Helvetica Neue"/>
              <a:cs typeface="Helvetica Neue"/>
              <a:sym typeface="Helvetica Neue"/>
            </a:endParaRPr>
          </a:p>
        </p:txBody>
      </p:sp>
      <p:sp>
        <p:nvSpPr>
          <p:cNvPr id="864" name="Google Shape;864;p144"/>
          <p:cNvSpPr/>
          <p:nvPr/>
        </p:nvSpPr>
        <p:spPr>
          <a:xfrm>
            <a:off x="2289613" y="4236275"/>
            <a:ext cx="126900" cy="126900"/>
          </a:xfrm>
          <a:prstGeom prst="ellipse">
            <a:avLst/>
          </a:prstGeom>
          <a:solidFill>
            <a:srgbClr val="002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44"/>
          <p:cNvSpPr txBox="1"/>
          <p:nvPr/>
        </p:nvSpPr>
        <p:spPr>
          <a:xfrm>
            <a:off x="2416519" y="4149656"/>
            <a:ext cx="1114800" cy="3003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100">
                <a:solidFill>
                  <a:srgbClr val="323E48"/>
                </a:solidFill>
                <a:latin typeface="Helvetica Neue"/>
                <a:ea typeface="Helvetica Neue"/>
                <a:cs typeface="Helvetica Neue"/>
                <a:sym typeface="Helvetica Neue"/>
              </a:rPr>
              <a:t>No awareness</a:t>
            </a:r>
            <a:endParaRPr sz="1100">
              <a:solidFill>
                <a:srgbClr val="323E48"/>
              </a:solidFill>
              <a:latin typeface="Helvetica Neue"/>
              <a:ea typeface="Helvetica Neue"/>
              <a:cs typeface="Helvetica Neue"/>
              <a:sym typeface="Helvetica Neue"/>
            </a:endParaRPr>
          </a:p>
        </p:txBody>
      </p:sp>
      <p:pic>
        <p:nvPicPr>
          <p:cNvPr id="866" name="Google Shape;866;p144" title="Chart"/>
          <p:cNvPicPr preferRelativeResize="0"/>
          <p:nvPr/>
        </p:nvPicPr>
        <p:blipFill>
          <a:blip r:embed="rId3">
            <a:alphaModFix/>
          </a:blip>
          <a:stretch>
            <a:fillRect/>
          </a:stretch>
        </p:blipFill>
        <p:spPr>
          <a:xfrm>
            <a:off x="-148393" y="1407921"/>
            <a:ext cx="4593690" cy="2840419"/>
          </a:xfrm>
          <a:prstGeom prst="rect">
            <a:avLst/>
          </a:prstGeom>
          <a:noFill/>
          <a:ln>
            <a:noFill/>
          </a:ln>
        </p:spPr>
      </p:pic>
      <p:pic>
        <p:nvPicPr>
          <p:cNvPr id="867" name="Google Shape;867;p144"/>
          <p:cNvPicPr preferRelativeResize="0"/>
          <p:nvPr/>
        </p:nvPicPr>
        <p:blipFill>
          <a:blip r:embed="rId4">
            <a:alphaModFix/>
          </a:blip>
          <a:stretch>
            <a:fillRect/>
          </a:stretch>
        </p:blipFill>
        <p:spPr>
          <a:xfrm>
            <a:off x="8735201" y="4846650"/>
            <a:ext cx="249427" cy="1735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72"/>
        <p:cNvGrpSpPr/>
        <p:nvPr/>
      </p:nvGrpSpPr>
      <p:grpSpPr>
        <a:xfrm>
          <a:off x="0" y="0"/>
          <a:ext cx="0" cy="0"/>
          <a:chOff x="0" y="0"/>
          <a:chExt cx="0" cy="0"/>
        </a:xfrm>
      </p:grpSpPr>
      <p:sp>
        <p:nvSpPr>
          <p:cNvPr id="873" name="Google Shape;873;p145"/>
          <p:cNvSpPr/>
          <p:nvPr/>
        </p:nvSpPr>
        <p:spPr>
          <a:xfrm>
            <a:off x="589000" y="2732500"/>
            <a:ext cx="1709700" cy="1734600"/>
          </a:xfrm>
          <a:prstGeom prst="ellipse">
            <a:avLst/>
          </a:prstGeom>
          <a:solidFill>
            <a:srgbClr val="2A7DE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45"/>
          <p:cNvSpPr/>
          <p:nvPr/>
        </p:nvSpPr>
        <p:spPr>
          <a:xfrm>
            <a:off x="589000" y="3165850"/>
            <a:ext cx="1709700" cy="715500"/>
          </a:xfrm>
          <a:prstGeom prst="rect">
            <a:avLst/>
          </a:prstGeom>
          <a:noFill/>
          <a:ln>
            <a:noFill/>
          </a:ln>
        </p:spPr>
        <p:txBody>
          <a:bodyPr spcFirstLastPara="1" wrap="square" lIns="68575" tIns="34275" rIns="68575" bIns="34275" anchor="t" anchorCtr="0">
            <a:noAutofit/>
          </a:bodyPr>
          <a:lstStyle/>
          <a:p>
            <a:pPr marL="12700" lvl="0" indent="-12700" algn="ctr" rtl="0">
              <a:spcBef>
                <a:spcPts val="0"/>
              </a:spcBef>
              <a:spcAft>
                <a:spcPts val="0"/>
              </a:spcAft>
              <a:buClr>
                <a:schemeClr val="dk1"/>
              </a:buClr>
              <a:buFont typeface="Arial"/>
              <a:buNone/>
            </a:pPr>
            <a:r>
              <a:rPr lang="en" sz="2400" b="1">
                <a:solidFill>
                  <a:srgbClr val="FFFFFF"/>
                </a:solidFill>
                <a:latin typeface="Helvetica Neue"/>
                <a:ea typeface="Helvetica Neue"/>
                <a:cs typeface="Helvetica Neue"/>
                <a:sym typeface="Helvetica Neue"/>
              </a:rPr>
              <a:t>21</a:t>
            </a:r>
            <a:endParaRPr sz="2400" b="1">
              <a:solidFill>
                <a:srgbClr val="FFFFFF"/>
              </a:solidFill>
              <a:latin typeface="Helvetica Neue"/>
              <a:ea typeface="Helvetica Neue"/>
              <a:cs typeface="Helvetica Neue"/>
              <a:sym typeface="Helvetica Neue"/>
            </a:endParaRPr>
          </a:p>
          <a:p>
            <a:pPr marL="12700" marR="0" lvl="0" indent="-12700" algn="ctr" rtl="0">
              <a:spcBef>
                <a:spcPts val="0"/>
              </a:spcBef>
              <a:spcAft>
                <a:spcPts val="0"/>
              </a:spcAft>
              <a:buNone/>
            </a:pPr>
            <a:r>
              <a:rPr lang="en" sz="1600">
                <a:solidFill>
                  <a:srgbClr val="FFFFFF"/>
                </a:solidFill>
                <a:latin typeface="Helvetica Neue"/>
                <a:ea typeface="Helvetica Neue"/>
                <a:cs typeface="Helvetica Neue"/>
                <a:sym typeface="Helvetica Neue"/>
              </a:rPr>
              <a:t>Total Engaged</a:t>
            </a:r>
            <a:endParaRPr sz="1600">
              <a:solidFill>
                <a:srgbClr val="FFFFFF"/>
              </a:solidFill>
              <a:latin typeface="Helvetica Neue"/>
              <a:ea typeface="Helvetica Neue"/>
              <a:cs typeface="Helvetica Neue"/>
              <a:sym typeface="Helvetica Neue"/>
            </a:endParaRPr>
          </a:p>
        </p:txBody>
      </p:sp>
      <p:sp>
        <p:nvSpPr>
          <p:cNvPr id="875" name="Google Shape;875;p145"/>
          <p:cNvSpPr txBox="1"/>
          <p:nvPr/>
        </p:nvSpPr>
        <p:spPr>
          <a:xfrm>
            <a:off x="455500" y="463175"/>
            <a:ext cx="4116600" cy="173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500"/>
              </a:spcBef>
              <a:spcAft>
                <a:spcPts val="0"/>
              </a:spcAft>
              <a:buNone/>
            </a:pPr>
            <a:r>
              <a:rPr lang="en" sz="2800" b="1">
                <a:solidFill>
                  <a:srgbClr val="323E48"/>
                </a:solidFill>
                <a:latin typeface="Helvetica Neue"/>
                <a:ea typeface="Helvetica Neue"/>
                <a:cs typeface="Helvetica Neue"/>
                <a:sym typeface="Helvetica Neue"/>
              </a:rPr>
              <a:t>Wellview Reporting </a:t>
            </a:r>
            <a:br>
              <a:rPr lang="en" sz="2800" b="1">
                <a:solidFill>
                  <a:srgbClr val="323E48"/>
                </a:solidFill>
                <a:latin typeface="Helvetica Neue"/>
                <a:ea typeface="Helvetica Neue"/>
                <a:cs typeface="Helvetica Neue"/>
                <a:sym typeface="Helvetica Neue"/>
              </a:rPr>
            </a:br>
            <a:r>
              <a:rPr lang="en" sz="2800" b="1">
                <a:solidFill>
                  <a:srgbClr val="323E48"/>
                </a:solidFill>
                <a:latin typeface="Helvetica Neue"/>
                <a:ea typeface="Helvetica Neue"/>
                <a:cs typeface="Helvetica Neue"/>
                <a:sym typeface="Helvetica Neue"/>
              </a:rPr>
              <a:t>Engagement Summary </a:t>
            </a:r>
            <a:br>
              <a:rPr lang="en" sz="2800" b="1">
                <a:solidFill>
                  <a:srgbClr val="323E48"/>
                </a:solidFill>
                <a:latin typeface="Helvetica Neue"/>
                <a:ea typeface="Helvetica Neue"/>
                <a:cs typeface="Helvetica Neue"/>
                <a:sym typeface="Helvetica Neue"/>
              </a:rPr>
            </a:br>
            <a:r>
              <a:rPr lang="en" sz="2800" b="1">
                <a:solidFill>
                  <a:srgbClr val="323E48"/>
                </a:solidFill>
                <a:latin typeface="Helvetica Neue"/>
                <a:ea typeface="Helvetica Neue"/>
                <a:cs typeface="Helvetica Neue"/>
                <a:sym typeface="Helvetica Neue"/>
              </a:rPr>
              <a:t>Breakdown</a:t>
            </a:r>
            <a:endParaRPr sz="2800" b="1">
              <a:solidFill>
                <a:srgbClr val="323E48"/>
              </a:solidFill>
              <a:latin typeface="Helvetica Neue"/>
              <a:ea typeface="Helvetica Neue"/>
              <a:cs typeface="Helvetica Neue"/>
              <a:sym typeface="Helvetica Neue"/>
            </a:endParaRPr>
          </a:p>
        </p:txBody>
      </p:sp>
      <p:sp>
        <p:nvSpPr>
          <p:cNvPr id="876" name="Google Shape;876;p145"/>
          <p:cNvSpPr/>
          <p:nvPr/>
        </p:nvSpPr>
        <p:spPr>
          <a:xfrm>
            <a:off x="2176300" y="2345325"/>
            <a:ext cx="1709700" cy="1734600"/>
          </a:xfrm>
          <a:prstGeom prst="ellipse">
            <a:avLst/>
          </a:prstGeom>
          <a:solidFill>
            <a:srgbClr val="2A7DE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45"/>
          <p:cNvSpPr/>
          <p:nvPr/>
        </p:nvSpPr>
        <p:spPr>
          <a:xfrm>
            <a:off x="2176306" y="2731150"/>
            <a:ext cx="1709700" cy="1514400"/>
          </a:xfrm>
          <a:prstGeom prst="rect">
            <a:avLst/>
          </a:prstGeom>
          <a:noFill/>
          <a:ln>
            <a:noFill/>
          </a:ln>
        </p:spPr>
        <p:txBody>
          <a:bodyPr spcFirstLastPara="1" wrap="square" lIns="68575" tIns="34275" rIns="68575" bIns="34275" anchor="t" anchorCtr="0">
            <a:noAutofit/>
          </a:bodyPr>
          <a:lstStyle/>
          <a:p>
            <a:pPr marL="12700" marR="0" lvl="0" indent="-12700" algn="ctr" rtl="0">
              <a:spcBef>
                <a:spcPts val="0"/>
              </a:spcBef>
              <a:spcAft>
                <a:spcPts val="0"/>
              </a:spcAft>
              <a:buNone/>
            </a:pPr>
            <a:r>
              <a:rPr lang="en" sz="2400" b="1">
                <a:solidFill>
                  <a:srgbClr val="FFFFFF"/>
                </a:solidFill>
                <a:latin typeface="Helvetica Neue"/>
                <a:ea typeface="Helvetica Neue"/>
                <a:cs typeface="Helvetica Neue"/>
                <a:sym typeface="Helvetica Neue"/>
              </a:rPr>
              <a:t>  4.9 </a:t>
            </a:r>
            <a:r>
              <a:rPr lang="en" sz="1600">
                <a:solidFill>
                  <a:srgbClr val="FFFFFF"/>
                </a:solidFill>
                <a:latin typeface="Helvetica Neue"/>
                <a:ea typeface="Helvetica Neue"/>
                <a:cs typeface="Helvetica Neue"/>
                <a:sym typeface="Helvetica Neue"/>
              </a:rPr>
              <a:t>Total Sessions per Participant</a:t>
            </a:r>
            <a:endParaRPr sz="1600">
              <a:solidFill>
                <a:srgbClr val="FFFFFF"/>
              </a:solidFill>
              <a:latin typeface="Helvetica Neue"/>
              <a:ea typeface="Helvetica Neue"/>
              <a:cs typeface="Helvetica Neue"/>
              <a:sym typeface="Helvetica Neue"/>
            </a:endParaRPr>
          </a:p>
        </p:txBody>
      </p:sp>
      <p:graphicFrame>
        <p:nvGraphicFramePr>
          <p:cNvPr id="878" name="Google Shape;878;p145"/>
          <p:cNvGraphicFramePr/>
          <p:nvPr/>
        </p:nvGraphicFramePr>
        <p:xfrm>
          <a:off x="4939973" y="928982"/>
          <a:ext cx="3671725" cy="3477450"/>
        </p:xfrm>
        <a:graphic>
          <a:graphicData uri="http://schemas.openxmlformats.org/drawingml/2006/table">
            <a:tbl>
              <a:tblPr>
                <a:noFill/>
                <a:tableStyleId>{F450761E-99B1-453C-8F85-E40605F154BC}</a:tableStyleId>
              </a:tblPr>
              <a:tblGrid>
                <a:gridCol w="1971350">
                  <a:extLst>
                    <a:ext uri="{9D8B030D-6E8A-4147-A177-3AD203B41FA5}">
                      <a16:colId xmlns:a16="http://schemas.microsoft.com/office/drawing/2014/main" val="20000"/>
                    </a:ext>
                  </a:extLst>
                </a:gridCol>
                <a:gridCol w="1700375">
                  <a:extLst>
                    <a:ext uri="{9D8B030D-6E8A-4147-A177-3AD203B41FA5}">
                      <a16:colId xmlns:a16="http://schemas.microsoft.com/office/drawing/2014/main" val="20001"/>
                    </a:ext>
                  </a:extLst>
                </a:gridCol>
              </a:tblGrid>
              <a:tr h="706725">
                <a:tc>
                  <a:txBody>
                    <a:bodyPr/>
                    <a:lstStyle/>
                    <a:p>
                      <a:pPr marL="0" marR="0" lvl="0" indent="0" algn="ctr" rtl="0">
                        <a:lnSpc>
                          <a:spcPct val="100000"/>
                        </a:lnSpc>
                        <a:spcBef>
                          <a:spcPts val="0"/>
                        </a:spcBef>
                        <a:spcAft>
                          <a:spcPts val="0"/>
                        </a:spcAft>
                        <a:buClr>
                          <a:srgbClr val="434343"/>
                        </a:buClr>
                        <a:buSzPts val="900"/>
                        <a:buFont typeface="Arial"/>
                        <a:buNone/>
                      </a:pPr>
                      <a:r>
                        <a:rPr lang="en" sz="1200" b="1" u="none" strike="noStrike" cap="none">
                          <a:solidFill>
                            <a:srgbClr val="0D2D4C"/>
                          </a:solidFill>
                          <a:latin typeface="Helvetica Neue"/>
                          <a:ea typeface="Helvetica Neue"/>
                          <a:cs typeface="Helvetica Neue"/>
                          <a:sym typeface="Helvetica Neue"/>
                        </a:rPr>
                        <a:t>SESSION TYPE</a:t>
                      </a:r>
                      <a:endParaRPr sz="1200" b="1" u="none" strike="noStrike" cap="none">
                        <a:solidFill>
                          <a:srgbClr val="0D2D4C"/>
                        </a:solidFill>
                        <a:latin typeface="Helvetica Neue"/>
                        <a:ea typeface="Helvetica Neue"/>
                        <a:cs typeface="Helvetica Neue"/>
                        <a:sym typeface="Helvetica Neue"/>
                      </a:endParaRPr>
                    </a:p>
                  </a:txBody>
                  <a:tcPr marL="68575" marR="68575" marT="68550" marB="68550" anchor="ctr">
                    <a:lnL w="9525" cap="flat" cmpd="sng">
                      <a:solidFill>
                        <a:schemeClr val="dk2">
                          <a:alpha val="0"/>
                        </a:scheme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434343"/>
                        </a:buClr>
                        <a:buSzPts val="900"/>
                        <a:buFont typeface="Arial"/>
                        <a:buNone/>
                      </a:pPr>
                      <a:r>
                        <a:rPr lang="en" sz="1200" b="1" u="none" strike="noStrike" cap="none">
                          <a:solidFill>
                            <a:srgbClr val="0D2D4C"/>
                          </a:solidFill>
                          <a:latin typeface="Helvetica Neue"/>
                          <a:ea typeface="Helvetica Neue"/>
                          <a:cs typeface="Helvetica Neue"/>
                          <a:sym typeface="Helvetica Neue"/>
                        </a:rPr>
                        <a:t>COMPLETED APPOINTMENTS</a:t>
                      </a:r>
                      <a:endParaRPr sz="1200" b="1" u="none" strike="noStrike" cap="none">
                        <a:solidFill>
                          <a:srgbClr val="0D2D4C"/>
                        </a:solidFill>
                        <a:latin typeface="Helvetica Neue"/>
                        <a:ea typeface="Helvetica Neue"/>
                        <a:cs typeface="Helvetica Neue"/>
                        <a:sym typeface="Helvetica Neue"/>
                      </a:endParaRPr>
                    </a:p>
                  </a:txBody>
                  <a:tcPr marL="68575" marR="68575" marT="68550" marB="68550" anchor="ctr">
                    <a:lnL w="9525" cap="flat" cmpd="sng">
                      <a:solidFill>
                        <a:schemeClr val="dk2"/>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83125">
                <a:tc>
                  <a:txBody>
                    <a:bodyPr/>
                    <a:lstStyle/>
                    <a:p>
                      <a:pPr marL="0" marR="0" lvl="0" indent="0" algn="ctr" rtl="0">
                        <a:lnSpc>
                          <a:spcPct val="100000"/>
                        </a:lnSpc>
                        <a:spcBef>
                          <a:spcPts val="0"/>
                        </a:spcBef>
                        <a:spcAft>
                          <a:spcPts val="0"/>
                        </a:spcAft>
                        <a:buClr>
                          <a:srgbClr val="434343"/>
                        </a:buClr>
                        <a:buSzPts val="900"/>
                        <a:buFont typeface="Arial"/>
                        <a:buNone/>
                      </a:pPr>
                      <a:r>
                        <a:rPr lang="en" sz="1100" u="none" strike="noStrike" cap="none">
                          <a:solidFill>
                            <a:srgbClr val="434343"/>
                          </a:solidFill>
                          <a:latin typeface="Helvetica Neue"/>
                          <a:ea typeface="Helvetica Neue"/>
                          <a:cs typeface="Helvetica Neue"/>
                          <a:sym typeface="Helvetica Neue"/>
                        </a:rPr>
                        <a:t>Health Advising</a:t>
                      </a:r>
                      <a:endParaRPr sz="1100" u="none" strike="noStrike" cap="none">
                        <a:solidFill>
                          <a:srgbClr val="434343"/>
                        </a:solidFill>
                        <a:latin typeface="Helvetica Neue"/>
                        <a:ea typeface="Helvetica Neue"/>
                        <a:cs typeface="Helvetica Neue"/>
                        <a:sym typeface="Helvetica Neue"/>
                      </a:endParaRPr>
                    </a:p>
                  </a:txBody>
                  <a:tcPr marL="68575" marR="68575" marT="68550" marB="68550" anchor="ctr">
                    <a:lnL w="9525" cap="flat" cmpd="sng">
                      <a:solidFill>
                        <a:schemeClr val="dk2">
                          <a:alpha val="0"/>
                        </a:scheme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434343"/>
                        </a:buClr>
                        <a:buSzPts val="900"/>
                        <a:buFont typeface="Open Sans Light"/>
                        <a:buNone/>
                      </a:pPr>
                      <a:r>
                        <a:rPr lang="en" sz="1100">
                          <a:solidFill>
                            <a:srgbClr val="434343"/>
                          </a:solidFill>
                          <a:latin typeface="Helvetica Neue"/>
                          <a:ea typeface="Helvetica Neue"/>
                          <a:cs typeface="Helvetica Neue"/>
                          <a:sym typeface="Helvetica Neue"/>
                        </a:rPr>
                        <a:t>41</a:t>
                      </a:r>
                      <a:endParaRPr sz="1100" u="none" strike="noStrike" cap="none">
                        <a:solidFill>
                          <a:srgbClr val="434343"/>
                        </a:solidFill>
                        <a:latin typeface="Helvetica Neue"/>
                        <a:ea typeface="Helvetica Neue"/>
                        <a:cs typeface="Helvetica Neue"/>
                        <a:sym typeface="Helvetica Neue"/>
                      </a:endParaRPr>
                    </a:p>
                  </a:txBody>
                  <a:tcPr marL="68575" marR="68575" marT="68550" marB="68550" anchor="ctr">
                    <a:lnL w="9525" cap="flat" cmpd="sng">
                      <a:solidFill>
                        <a:schemeClr val="dk2"/>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383125">
                <a:tc>
                  <a:txBody>
                    <a:bodyPr/>
                    <a:lstStyle/>
                    <a:p>
                      <a:pPr marL="0" marR="0" lvl="0" indent="0" algn="ctr" rtl="0">
                        <a:lnSpc>
                          <a:spcPct val="100000"/>
                        </a:lnSpc>
                        <a:spcBef>
                          <a:spcPts val="0"/>
                        </a:spcBef>
                        <a:spcAft>
                          <a:spcPts val="0"/>
                        </a:spcAft>
                        <a:buClr>
                          <a:srgbClr val="434343"/>
                        </a:buClr>
                        <a:buSzPts val="900"/>
                        <a:buFont typeface="Arial"/>
                        <a:buNone/>
                      </a:pPr>
                      <a:r>
                        <a:rPr lang="en" sz="1100" u="none" strike="noStrike" cap="none">
                          <a:solidFill>
                            <a:srgbClr val="434343"/>
                          </a:solidFill>
                          <a:latin typeface="Helvetica Neue"/>
                          <a:ea typeface="Helvetica Neue"/>
                          <a:cs typeface="Helvetica Neue"/>
                          <a:sym typeface="Helvetica Neue"/>
                        </a:rPr>
                        <a:t>Registered Dietitian</a:t>
                      </a:r>
                      <a:endParaRPr sz="1100" u="none" strike="noStrike" cap="none">
                        <a:solidFill>
                          <a:srgbClr val="434343"/>
                        </a:solidFill>
                        <a:latin typeface="Helvetica Neue"/>
                        <a:ea typeface="Helvetica Neue"/>
                        <a:cs typeface="Helvetica Neue"/>
                        <a:sym typeface="Helvetica Neue"/>
                      </a:endParaRPr>
                    </a:p>
                  </a:txBody>
                  <a:tcPr marL="68575" marR="68575" marT="68550" marB="68550" anchor="ctr">
                    <a:lnL w="9525" cap="flat" cmpd="sng">
                      <a:solidFill>
                        <a:schemeClr val="dk2">
                          <a:alpha val="0"/>
                        </a:scheme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1100">
                          <a:latin typeface="Helvetica Neue"/>
                          <a:ea typeface="Helvetica Neue"/>
                          <a:cs typeface="Helvetica Neue"/>
                          <a:sym typeface="Helvetica Neue"/>
                        </a:rPr>
                        <a:t>7</a:t>
                      </a:r>
                      <a:endParaRPr sz="1100">
                        <a:latin typeface="Helvetica Neue"/>
                        <a:ea typeface="Helvetica Neue"/>
                        <a:cs typeface="Helvetica Neue"/>
                        <a:sym typeface="Helvetica Neue"/>
                      </a:endParaRPr>
                    </a:p>
                  </a:txBody>
                  <a:tcPr marL="68575" marR="68575" marT="68550" marB="68550" anchor="ctr">
                    <a:lnL w="9525" cap="flat" cmpd="sng">
                      <a:solidFill>
                        <a:schemeClr val="dk2"/>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383125">
                <a:tc>
                  <a:txBody>
                    <a:bodyPr/>
                    <a:lstStyle/>
                    <a:p>
                      <a:pPr marL="0" marR="0" lvl="0" indent="0" algn="ctr" rtl="0">
                        <a:lnSpc>
                          <a:spcPct val="100000"/>
                        </a:lnSpc>
                        <a:spcBef>
                          <a:spcPts val="0"/>
                        </a:spcBef>
                        <a:spcAft>
                          <a:spcPts val="0"/>
                        </a:spcAft>
                        <a:buClr>
                          <a:srgbClr val="434343"/>
                        </a:buClr>
                        <a:buSzPts val="900"/>
                        <a:buFont typeface="Arial"/>
                        <a:buNone/>
                      </a:pPr>
                      <a:r>
                        <a:rPr lang="en" sz="1100" u="none" strike="noStrike" cap="none">
                          <a:solidFill>
                            <a:srgbClr val="434343"/>
                          </a:solidFill>
                          <a:latin typeface="Helvetica Neue"/>
                          <a:ea typeface="Helvetica Neue"/>
                          <a:cs typeface="Helvetica Neue"/>
                          <a:sym typeface="Helvetica Neue"/>
                        </a:rPr>
                        <a:t>Certified Diabetes Educato</a:t>
                      </a:r>
                      <a:r>
                        <a:rPr lang="en" sz="1100">
                          <a:solidFill>
                            <a:srgbClr val="434343"/>
                          </a:solidFill>
                          <a:latin typeface="Helvetica Neue"/>
                          <a:ea typeface="Helvetica Neue"/>
                          <a:cs typeface="Helvetica Neue"/>
                          <a:sym typeface="Helvetica Neue"/>
                        </a:rPr>
                        <a:t>r</a:t>
                      </a:r>
                      <a:endParaRPr sz="1100" u="none" strike="noStrike" cap="none">
                        <a:solidFill>
                          <a:srgbClr val="434343"/>
                        </a:solidFill>
                        <a:latin typeface="Helvetica Neue"/>
                        <a:ea typeface="Helvetica Neue"/>
                        <a:cs typeface="Helvetica Neue"/>
                        <a:sym typeface="Helvetica Neue"/>
                      </a:endParaRPr>
                    </a:p>
                  </a:txBody>
                  <a:tcPr marL="68575" marR="68575" marT="68550" marB="68550" anchor="ctr">
                    <a:lnL w="9525" cap="flat" cmpd="sng">
                      <a:solidFill>
                        <a:schemeClr val="dk2">
                          <a:alpha val="0"/>
                        </a:scheme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1100">
                          <a:latin typeface="Helvetica Neue"/>
                          <a:ea typeface="Helvetica Neue"/>
                          <a:cs typeface="Helvetica Neue"/>
                          <a:sym typeface="Helvetica Neue"/>
                        </a:rPr>
                        <a:t>3</a:t>
                      </a:r>
                      <a:endParaRPr sz="1100">
                        <a:latin typeface="Helvetica Neue"/>
                        <a:ea typeface="Helvetica Neue"/>
                        <a:cs typeface="Helvetica Neue"/>
                        <a:sym typeface="Helvetica Neue"/>
                      </a:endParaRPr>
                    </a:p>
                  </a:txBody>
                  <a:tcPr marL="68575" marR="68575" marT="68550" marB="68550" anchor="ctr">
                    <a:lnL w="9525" cap="flat" cmpd="sng">
                      <a:solidFill>
                        <a:schemeClr val="dk2"/>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383125">
                <a:tc>
                  <a:txBody>
                    <a:bodyPr/>
                    <a:lstStyle/>
                    <a:p>
                      <a:pPr marL="0" marR="0" lvl="0" indent="0" algn="ctr" rtl="0">
                        <a:lnSpc>
                          <a:spcPct val="100000"/>
                        </a:lnSpc>
                        <a:spcBef>
                          <a:spcPts val="0"/>
                        </a:spcBef>
                        <a:spcAft>
                          <a:spcPts val="0"/>
                        </a:spcAft>
                        <a:buClr>
                          <a:srgbClr val="434343"/>
                        </a:buClr>
                        <a:buSzPts val="900"/>
                        <a:buFont typeface="Arial"/>
                        <a:buNone/>
                      </a:pPr>
                      <a:r>
                        <a:rPr lang="en" sz="1100">
                          <a:solidFill>
                            <a:srgbClr val="434343"/>
                          </a:solidFill>
                          <a:latin typeface="Helvetica Neue"/>
                          <a:ea typeface="Helvetica Neue"/>
                          <a:cs typeface="Helvetica Neue"/>
                          <a:sym typeface="Helvetica Neue"/>
                        </a:rPr>
                        <a:t>Mental Health</a:t>
                      </a:r>
                      <a:endParaRPr sz="1100">
                        <a:solidFill>
                          <a:srgbClr val="434343"/>
                        </a:solidFill>
                        <a:latin typeface="Helvetica Neue"/>
                        <a:ea typeface="Helvetica Neue"/>
                        <a:cs typeface="Helvetica Neue"/>
                        <a:sym typeface="Helvetica Neue"/>
                      </a:endParaRPr>
                    </a:p>
                  </a:txBody>
                  <a:tcPr marL="68575" marR="68575" marT="68550" marB="68550" anchor="ctr">
                    <a:lnL w="9525" cap="flat" cmpd="sng">
                      <a:solidFill>
                        <a:schemeClr val="dk2">
                          <a:alpha val="0"/>
                        </a:scheme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1100">
                          <a:solidFill>
                            <a:srgbClr val="434343"/>
                          </a:solidFill>
                          <a:latin typeface="Helvetica Neue"/>
                          <a:ea typeface="Helvetica Neue"/>
                          <a:cs typeface="Helvetica Neue"/>
                          <a:sym typeface="Helvetica Neue"/>
                        </a:rPr>
                        <a:t>23</a:t>
                      </a:r>
                      <a:endParaRPr sz="1100">
                        <a:solidFill>
                          <a:srgbClr val="434343"/>
                        </a:solidFill>
                        <a:latin typeface="Helvetica Neue"/>
                        <a:ea typeface="Helvetica Neue"/>
                        <a:cs typeface="Helvetica Neue"/>
                        <a:sym typeface="Helvetica Neue"/>
                      </a:endParaRPr>
                    </a:p>
                  </a:txBody>
                  <a:tcPr marL="68575" marR="68575" marT="68550" marB="68550" anchor="ctr">
                    <a:lnL w="9525" cap="flat" cmpd="sng">
                      <a:solidFill>
                        <a:schemeClr val="dk2"/>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434850">
                <a:tc>
                  <a:txBody>
                    <a:bodyPr/>
                    <a:lstStyle/>
                    <a:p>
                      <a:pPr marL="0" marR="0" lvl="0" indent="0" algn="ctr" rtl="0">
                        <a:lnSpc>
                          <a:spcPct val="100000"/>
                        </a:lnSpc>
                        <a:spcBef>
                          <a:spcPts val="0"/>
                        </a:spcBef>
                        <a:spcAft>
                          <a:spcPts val="0"/>
                        </a:spcAft>
                        <a:buClr>
                          <a:srgbClr val="434343"/>
                        </a:buClr>
                        <a:buSzPts val="900"/>
                        <a:buFont typeface="Arial"/>
                        <a:buNone/>
                      </a:pPr>
                      <a:r>
                        <a:rPr lang="en" sz="1100">
                          <a:solidFill>
                            <a:srgbClr val="434343"/>
                          </a:solidFill>
                          <a:latin typeface="Helvetica Neue"/>
                          <a:ea typeface="Helvetica Neue"/>
                          <a:cs typeface="Helvetica Neue"/>
                          <a:sym typeface="Helvetica Neue"/>
                        </a:rPr>
                        <a:t>Personal Trainer</a:t>
                      </a:r>
                      <a:endParaRPr sz="1100">
                        <a:solidFill>
                          <a:srgbClr val="434343"/>
                        </a:solidFill>
                        <a:latin typeface="Helvetica Neue"/>
                        <a:ea typeface="Helvetica Neue"/>
                        <a:cs typeface="Helvetica Neue"/>
                        <a:sym typeface="Helvetica Neue"/>
                      </a:endParaRPr>
                    </a:p>
                  </a:txBody>
                  <a:tcPr marL="68575" marR="68575" marT="68550" marB="68550" anchor="ctr">
                    <a:lnL w="9525" cap="flat" cmpd="sng">
                      <a:solidFill>
                        <a:schemeClr val="dk2">
                          <a:alpha val="0"/>
                        </a:scheme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1100">
                          <a:solidFill>
                            <a:srgbClr val="434343"/>
                          </a:solidFill>
                          <a:latin typeface="Helvetica Neue"/>
                          <a:ea typeface="Helvetica Neue"/>
                          <a:cs typeface="Helvetica Neue"/>
                          <a:sym typeface="Helvetica Neue"/>
                        </a:rPr>
                        <a:t>12</a:t>
                      </a:r>
                      <a:endParaRPr sz="1100">
                        <a:solidFill>
                          <a:srgbClr val="434343"/>
                        </a:solidFill>
                        <a:latin typeface="Helvetica Neue"/>
                        <a:ea typeface="Helvetica Neue"/>
                        <a:cs typeface="Helvetica Neue"/>
                        <a:sym typeface="Helvetica Neue"/>
                      </a:endParaRPr>
                    </a:p>
                  </a:txBody>
                  <a:tcPr marL="68575" marR="68575" marT="68550" marB="68550" anchor="ctr">
                    <a:lnL w="9525" cap="flat" cmpd="sng">
                      <a:solidFill>
                        <a:schemeClr val="dk2"/>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381650">
                <a:tc>
                  <a:txBody>
                    <a:bodyPr/>
                    <a:lstStyle/>
                    <a:p>
                      <a:pPr marL="0" marR="0" lvl="0" indent="0" algn="ctr" rtl="0">
                        <a:lnSpc>
                          <a:spcPct val="100000"/>
                        </a:lnSpc>
                        <a:spcBef>
                          <a:spcPts val="0"/>
                        </a:spcBef>
                        <a:spcAft>
                          <a:spcPts val="0"/>
                        </a:spcAft>
                        <a:buClr>
                          <a:srgbClr val="434343"/>
                        </a:buClr>
                        <a:buSzPts val="900"/>
                        <a:buFont typeface="Arial"/>
                        <a:buNone/>
                      </a:pPr>
                      <a:r>
                        <a:rPr lang="en" sz="1100">
                          <a:solidFill>
                            <a:srgbClr val="434343"/>
                          </a:solidFill>
                          <a:latin typeface="Helvetica Neue"/>
                          <a:ea typeface="Helvetica Neue"/>
                          <a:cs typeface="Helvetica Neue"/>
                          <a:sym typeface="Helvetica Neue"/>
                        </a:rPr>
                        <a:t>Financial Coaching</a:t>
                      </a:r>
                      <a:endParaRPr sz="1100">
                        <a:solidFill>
                          <a:srgbClr val="434343"/>
                        </a:solidFill>
                        <a:latin typeface="Helvetica Neue"/>
                        <a:ea typeface="Helvetica Neue"/>
                        <a:cs typeface="Helvetica Neue"/>
                        <a:sym typeface="Helvetica Neue"/>
                      </a:endParaRPr>
                    </a:p>
                  </a:txBody>
                  <a:tcPr marL="68575" marR="68575" marT="68550" marB="68550" anchor="ctr">
                    <a:lnL w="9525" cap="flat" cmpd="sng">
                      <a:solidFill>
                        <a:schemeClr val="dk2">
                          <a:alpha val="0"/>
                        </a:scheme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1100">
                          <a:solidFill>
                            <a:srgbClr val="434343"/>
                          </a:solidFill>
                          <a:latin typeface="Helvetica Neue"/>
                          <a:ea typeface="Helvetica Neue"/>
                          <a:cs typeface="Helvetica Neue"/>
                          <a:sym typeface="Helvetica Neue"/>
                        </a:rPr>
                        <a:t>17</a:t>
                      </a:r>
                      <a:endParaRPr sz="1100">
                        <a:solidFill>
                          <a:srgbClr val="434343"/>
                        </a:solidFill>
                        <a:latin typeface="Helvetica Neue"/>
                        <a:ea typeface="Helvetica Neue"/>
                        <a:cs typeface="Helvetica Neue"/>
                        <a:sym typeface="Helvetica Neue"/>
                      </a:endParaRPr>
                    </a:p>
                  </a:txBody>
                  <a:tcPr marL="68575" marR="68575" marT="68550" marB="68550" anchor="ctr">
                    <a:lnL w="9525" cap="flat" cmpd="sng">
                      <a:solidFill>
                        <a:schemeClr val="dk2"/>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421725">
                <a:tc>
                  <a:txBody>
                    <a:bodyPr/>
                    <a:lstStyle/>
                    <a:p>
                      <a:pPr marL="0" lvl="0" indent="0" algn="ctr" rtl="0">
                        <a:spcBef>
                          <a:spcPts val="0"/>
                        </a:spcBef>
                        <a:spcAft>
                          <a:spcPts val="0"/>
                        </a:spcAft>
                        <a:buNone/>
                      </a:pPr>
                      <a:r>
                        <a:rPr lang="en" sz="1100" b="1">
                          <a:solidFill>
                            <a:srgbClr val="434343"/>
                          </a:solidFill>
                          <a:latin typeface="Helvetica Neue"/>
                          <a:ea typeface="Helvetica Neue"/>
                          <a:cs typeface="Helvetica Neue"/>
                          <a:sym typeface="Helvetica Neue"/>
                        </a:rPr>
                        <a:t>TOTAL</a:t>
                      </a:r>
                      <a:endParaRPr sz="1100" b="1">
                        <a:solidFill>
                          <a:srgbClr val="434343"/>
                        </a:solidFill>
                        <a:latin typeface="Helvetica Neue"/>
                        <a:ea typeface="Helvetica Neue"/>
                        <a:cs typeface="Helvetica Neue"/>
                        <a:sym typeface="Helvetica Neue"/>
                      </a:endParaRPr>
                    </a:p>
                  </a:txBody>
                  <a:tcPr marL="68575" marR="68575" marT="68550" marB="68550" anchor="ctr">
                    <a:lnL w="9525" cap="flat" cmpd="sng">
                      <a:solidFill>
                        <a:schemeClr val="dk2">
                          <a:alpha val="0"/>
                        </a:scheme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100" b="1">
                          <a:solidFill>
                            <a:srgbClr val="434343"/>
                          </a:solidFill>
                          <a:latin typeface="Helvetica Neue"/>
                          <a:ea typeface="Helvetica Neue"/>
                          <a:cs typeface="Helvetica Neue"/>
                          <a:sym typeface="Helvetica Neue"/>
                        </a:rPr>
                        <a:t>103</a:t>
                      </a:r>
                      <a:endParaRPr sz="1100" b="1">
                        <a:solidFill>
                          <a:srgbClr val="434343"/>
                        </a:solidFill>
                        <a:latin typeface="Helvetica Neue"/>
                        <a:ea typeface="Helvetica Neue"/>
                        <a:cs typeface="Helvetica Neue"/>
                        <a:sym typeface="Helvetica Neue"/>
                      </a:endParaRPr>
                    </a:p>
                  </a:txBody>
                  <a:tcPr marL="68575" marR="68575" marT="68550" marB="68550" anchor="ctr">
                    <a:lnL w="9525" cap="flat" cmpd="sng">
                      <a:solidFill>
                        <a:schemeClr val="dk2"/>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879" name="Google Shape;879;p145"/>
          <p:cNvPicPr preferRelativeResize="0"/>
          <p:nvPr/>
        </p:nvPicPr>
        <p:blipFill>
          <a:blip r:embed="rId3">
            <a:alphaModFix/>
          </a:blip>
          <a:stretch>
            <a:fillRect/>
          </a:stretch>
        </p:blipFill>
        <p:spPr>
          <a:xfrm>
            <a:off x="8735201" y="4846650"/>
            <a:ext cx="249427" cy="1735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83"/>
        <p:cNvGrpSpPr/>
        <p:nvPr/>
      </p:nvGrpSpPr>
      <p:grpSpPr>
        <a:xfrm>
          <a:off x="0" y="0"/>
          <a:ext cx="0" cy="0"/>
          <a:chOff x="0" y="0"/>
          <a:chExt cx="0" cy="0"/>
        </a:xfrm>
      </p:grpSpPr>
      <p:sp>
        <p:nvSpPr>
          <p:cNvPr id="884" name="Google Shape;884;p146"/>
          <p:cNvSpPr txBox="1">
            <a:spLocks noGrp="1"/>
          </p:cNvSpPr>
          <p:nvPr>
            <p:ph type="subTitle" idx="1"/>
          </p:nvPr>
        </p:nvSpPr>
        <p:spPr>
          <a:xfrm>
            <a:off x="685050" y="1703244"/>
            <a:ext cx="5495400" cy="173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2F54"/>
              </a:buClr>
              <a:buSzPts val="2000"/>
              <a:buNone/>
            </a:pPr>
            <a:r>
              <a:rPr lang="en" sz="2000">
                <a:solidFill>
                  <a:srgbClr val="002F54"/>
                </a:solidFill>
                <a:latin typeface="Helvetica Neue"/>
                <a:ea typeface="Helvetica Neue"/>
                <a:cs typeface="Helvetica Neue"/>
                <a:sym typeface="Helvetica Neue"/>
              </a:rPr>
              <a:t>Wellview is here for you with virtual support. </a:t>
            </a:r>
            <a:endParaRPr sz="2000">
              <a:solidFill>
                <a:srgbClr val="002F54"/>
              </a:solidFill>
              <a:latin typeface="Helvetica Neue"/>
              <a:ea typeface="Helvetica Neue"/>
              <a:cs typeface="Helvetica Neue"/>
              <a:sym typeface="Helvetica Neue"/>
            </a:endParaRPr>
          </a:p>
          <a:p>
            <a:pPr marL="0" lvl="0" indent="0" algn="l" rtl="0">
              <a:lnSpc>
                <a:spcPct val="115000"/>
              </a:lnSpc>
              <a:spcBef>
                <a:spcPts val="1000"/>
              </a:spcBef>
              <a:spcAft>
                <a:spcPts val="0"/>
              </a:spcAft>
              <a:buClr>
                <a:srgbClr val="002F54"/>
              </a:buClr>
              <a:buSzPts val="2400"/>
              <a:buNone/>
            </a:pPr>
            <a:r>
              <a:rPr lang="en" sz="2400" b="1">
                <a:solidFill>
                  <a:srgbClr val="002F54"/>
                </a:solidFill>
                <a:latin typeface="Helvetica Neue"/>
                <a:ea typeface="Helvetica Neue"/>
                <a:cs typeface="Helvetica Neue"/>
                <a:sym typeface="Helvetica Neue"/>
              </a:rPr>
              <a:t>my.wellviewhealth.com </a:t>
            </a:r>
            <a:endParaRPr sz="2400" b="1">
              <a:solidFill>
                <a:srgbClr val="002F54"/>
              </a:solidFill>
              <a:latin typeface="Helvetica Neue"/>
              <a:ea typeface="Helvetica Neue"/>
              <a:cs typeface="Helvetica Neue"/>
              <a:sym typeface="Helvetica Neue"/>
            </a:endParaRPr>
          </a:p>
          <a:p>
            <a:pPr marL="0" lvl="0" indent="0" algn="l" rtl="0">
              <a:lnSpc>
                <a:spcPct val="115000"/>
              </a:lnSpc>
              <a:spcBef>
                <a:spcPts val="0"/>
              </a:spcBef>
              <a:spcAft>
                <a:spcPts val="0"/>
              </a:spcAft>
              <a:buClr>
                <a:srgbClr val="002F54"/>
              </a:buClr>
              <a:buSzPts val="2400"/>
              <a:buNone/>
            </a:pPr>
            <a:r>
              <a:rPr lang="en" sz="2400" b="1">
                <a:solidFill>
                  <a:srgbClr val="002F54"/>
                </a:solidFill>
                <a:latin typeface="Helvetica Neue"/>
                <a:ea typeface="Helvetica Neue"/>
                <a:cs typeface="Helvetica Neue"/>
                <a:sym typeface="Helvetica Neue"/>
              </a:rPr>
              <a:t>concierge@wellviewhealth.com</a:t>
            </a:r>
            <a:br>
              <a:rPr lang="en" sz="2400" b="1">
                <a:solidFill>
                  <a:srgbClr val="002F54"/>
                </a:solidFill>
                <a:latin typeface="Helvetica Neue"/>
                <a:ea typeface="Helvetica Neue"/>
                <a:cs typeface="Helvetica Neue"/>
                <a:sym typeface="Helvetica Neue"/>
              </a:rPr>
            </a:br>
            <a:r>
              <a:rPr lang="en" sz="2400" b="1">
                <a:solidFill>
                  <a:srgbClr val="002F54"/>
                </a:solidFill>
                <a:latin typeface="Helvetica Neue"/>
                <a:ea typeface="Helvetica Neue"/>
                <a:cs typeface="Helvetica Neue"/>
                <a:sym typeface="Helvetica Neue"/>
              </a:rPr>
              <a:t>877.293.9355</a:t>
            </a:r>
            <a:endParaRPr sz="2400">
              <a:solidFill>
                <a:srgbClr val="002F54"/>
              </a:solidFill>
              <a:latin typeface="Helvetica Neue"/>
              <a:ea typeface="Helvetica Neue"/>
              <a:cs typeface="Helvetica Neue"/>
              <a:sym typeface="Helvetica Neue"/>
            </a:endParaRPr>
          </a:p>
        </p:txBody>
      </p:sp>
      <p:pic>
        <p:nvPicPr>
          <p:cNvPr id="885" name="Google Shape;885;p146"/>
          <p:cNvPicPr preferRelativeResize="0"/>
          <p:nvPr/>
        </p:nvPicPr>
        <p:blipFill rotWithShape="1">
          <a:blip r:embed="rId3">
            <a:alphaModFix/>
          </a:blip>
          <a:srcRect/>
          <a:stretch/>
        </p:blipFill>
        <p:spPr>
          <a:xfrm>
            <a:off x="6180451" y="1371588"/>
            <a:ext cx="2400324" cy="2400325"/>
          </a:xfrm>
          <a:prstGeom prst="rect">
            <a:avLst/>
          </a:prstGeom>
          <a:noFill/>
          <a:ln>
            <a:noFill/>
          </a:ln>
        </p:spPr>
      </p:pic>
      <p:sp>
        <p:nvSpPr>
          <p:cNvPr id="886" name="Google Shape;886;p146"/>
          <p:cNvSpPr/>
          <p:nvPr/>
        </p:nvSpPr>
        <p:spPr>
          <a:xfrm>
            <a:off x="2451450" y="4825417"/>
            <a:ext cx="4241100" cy="21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200"/>
              <a:buFont typeface="Open Sans"/>
              <a:buNone/>
            </a:pPr>
            <a:r>
              <a:rPr lang="en" sz="800" i="0" u="none" strike="noStrike" cap="none">
                <a:solidFill>
                  <a:srgbClr val="595959"/>
                </a:solidFill>
                <a:latin typeface="Helvetica Neue"/>
                <a:ea typeface="Helvetica Neue"/>
                <a:cs typeface="Helvetica Neue"/>
                <a:sym typeface="Helvetica Neue"/>
              </a:rPr>
              <a:t>©20</a:t>
            </a:r>
            <a:r>
              <a:rPr lang="en" sz="800">
                <a:solidFill>
                  <a:srgbClr val="595959"/>
                </a:solidFill>
                <a:latin typeface="Helvetica Neue"/>
                <a:ea typeface="Helvetica Neue"/>
                <a:cs typeface="Helvetica Neue"/>
                <a:sym typeface="Helvetica Neue"/>
              </a:rPr>
              <a:t>22 </a:t>
            </a:r>
            <a:r>
              <a:rPr lang="en" sz="800" i="0" u="none" strike="noStrike" cap="none">
                <a:solidFill>
                  <a:srgbClr val="595959"/>
                </a:solidFill>
                <a:latin typeface="Helvetica Neue"/>
                <a:ea typeface="Helvetica Neue"/>
                <a:cs typeface="Helvetica Neue"/>
                <a:sym typeface="Helvetica Neue"/>
              </a:rPr>
              <a:t>Wellview</a:t>
            </a:r>
            <a:r>
              <a:rPr lang="en" sz="800">
                <a:solidFill>
                  <a:srgbClr val="595959"/>
                </a:solidFill>
                <a:latin typeface="Helvetica Neue"/>
                <a:ea typeface="Helvetica Neue"/>
                <a:cs typeface="Helvetica Neue"/>
                <a:sym typeface="Helvetica Neue"/>
              </a:rPr>
              <a:t>, </a:t>
            </a:r>
            <a:r>
              <a:rPr lang="en" sz="800" i="0" u="none" strike="noStrike" cap="none">
                <a:solidFill>
                  <a:srgbClr val="595959"/>
                </a:solidFill>
                <a:latin typeface="Helvetica Neue"/>
                <a:ea typeface="Helvetica Neue"/>
                <a:cs typeface="Helvetica Neue"/>
                <a:sym typeface="Helvetica Neue"/>
              </a:rPr>
              <a:t> Inc. – Confidential and Proprietary</a:t>
            </a:r>
            <a:r>
              <a:rPr lang="en" sz="800">
                <a:solidFill>
                  <a:srgbClr val="595959"/>
                </a:solidFill>
                <a:latin typeface="Helvetica Neue"/>
                <a:ea typeface="Helvetica Neue"/>
                <a:cs typeface="Helvetica Neue"/>
                <a:sym typeface="Helvetica Neue"/>
              </a:rPr>
              <a:t> – </a:t>
            </a:r>
            <a:r>
              <a:rPr lang="en" sz="800" i="0" u="none" strike="noStrike" cap="none">
                <a:solidFill>
                  <a:srgbClr val="595959"/>
                </a:solidFill>
                <a:latin typeface="Helvetica Neue"/>
                <a:ea typeface="Helvetica Neue"/>
                <a:cs typeface="Helvetica Neue"/>
                <a:sym typeface="Helvetica Neue"/>
              </a:rPr>
              <a:t>Do </a:t>
            </a:r>
            <a:r>
              <a:rPr lang="en" sz="800">
                <a:solidFill>
                  <a:srgbClr val="595959"/>
                </a:solidFill>
                <a:latin typeface="Helvetica Neue"/>
                <a:ea typeface="Helvetica Neue"/>
                <a:cs typeface="Helvetica Neue"/>
                <a:sym typeface="Helvetica Neue"/>
              </a:rPr>
              <a:t>Not Distribute</a:t>
            </a:r>
            <a:endParaRPr>
              <a:solidFill>
                <a:srgbClr val="595959"/>
              </a:solidFill>
              <a:latin typeface="Helvetica Neue"/>
              <a:ea typeface="Helvetica Neue"/>
              <a:cs typeface="Helvetica Neue"/>
              <a:sym typeface="Helvetica Neue"/>
            </a:endParaRPr>
          </a:p>
        </p:txBody>
      </p:sp>
      <p:pic>
        <p:nvPicPr>
          <p:cNvPr id="887" name="Google Shape;887;p146"/>
          <p:cNvPicPr preferRelativeResize="0"/>
          <p:nvPr/>
        </p:nvPicPr>
        <p:blipFill>
          <a:blip r:embed="rId4">
            <a:alphaModFix/>
          </a:blip>
          <a:stretch>
            <a:fillRect/>
          </a:stretch>
        </p:blipFill>
        <p:spPr>
          <a:xfrm>
            <a:off x="8735201" y="4846650"/>
            <a:ext cx="249427" cy="1735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91"/>
        <p:cNvGrpSpPr/>
        <p:nvPr/>
      </p:nvGrpSpPr>
      <p:grpSpPr>
        <a:xfrm>
          <a:off x="0" y="0"/>
          <a:ext cx="0" cy="0"/>
          <a:chOff x="0" y="0"/>
          <a:chExt cx="0" cy="0"/>
        </a:xfrm>
      </p:grpSpPr>
      <p:sp>
        <p:nvSpPr>
          <p:cNvPr id="892" name="Google Shape;892;p147"/>
          <p:cNvSpPr txBox="1"/>
          <p:nvPr/>
        </p:nvSpPr>
        <p:spPr>
          <a:xfrm>
            <a:off x="5041375" y="2492875"/>
            <a:ext cx="3033000" cy="5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100">
              <a:latin typeface="Helvetica Neue"/>
              <a:ea typeface="Helvetica Neue"/>
              <a:cs typeface="Helvetica Neue"/>
              <a:sym typeface="Helvetica Neue"/>
            </a:endParaRPr>
          </a:p>
        </p:txBody>
      </p:sp>
      <p:sp>
        <p:nvSpPr>
          <p:cNvPr id="893" name="Google Shape;893;p147"/>
          <p:cNvSpPr txBox="1"/>
          <p:nvPr/>
        </p:nvSpPr>
        <p:spPr>
          <a:xfrm>
            <a:off x="3843775" y="3224725"/>
            <a:ext cx="2342100" cy="1504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n" sz="1500" b="1">
                <a:solidFill>
                  <a:srgbClr val="323E48"/>
                </a:solidFill>
                <a:latin typeface="Helvetica Neue"/>
                <a:ea typeface="Helvetica Neue"/>
                <a:cs typeface="Helvetica Neue"/>
                <a:sym typeface="Helvetica Neue"/>
              </a:rPr>
              <a:t>Lauren Chapman</a:t>
            </a:r>
            <a:endParaRPr sz="1500" b="1" i="0" u="none" strike="noStrike" cap="none">
              <a:solidFill>
                <a:srgbClr val="323E48"/>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2400"/>
              <a:buFont typeface="Arial"/>
              <a:buNone/>
            </a:pPr>
            <a:r>
              <a:rPr lang="en" sz="1100">
                <a:solidFill>
                  <a:srgbClr val="323E48"/>
                </a:solidFill>
                <a:latin typeface="Helvetica Neue"/>
                <a:ea typeface="Helvetica Neue"/>
                <a:cs typeface="Helvetica Neue"/>
                <a:sym typeface="Helvetica Neue"/>
              </a:rPr>
              <a:t>Client Experience Manager</a:t>
            </a:r>
            <a:br>
              <a:rPr lang="en" sz="1100" u="none" strike="noStrike" cap="none">
                <a:solidFill>
                  <a:srgbClr val="323E48"/>
                </a:solidFill>
                <a:latin typeface="Helvetica Neue"/>
                <a:ea typeface="Helvetica Neue"/>
                <a:cs typeface="Helvetica Neue"/>
                <a:sym typeface="Helvetica Neue"/>
              </a:rPr>
            </a:br>
            <a:br>
              <a:rPr lang="en" sz="1100">
                <a:solidFill>
                  <a:srgbClr val="323E48"/>
                </a:solidFill>
                <a:latin typeface="Helvetica Neue"/>
                <a:ea typeface="Helvetica Neue"/>
                <a:cs typeface="Helvetica Neue"/>
                <a:sym typeface="Helvetica Neue"/>
              </a:rPr>
            </a:br>
            <a:r>
              <a:rPr lang="en" sz="1100">
                <a:solidFill>
                  <a:srgbClr val="323E48"/>
                </a:solidFill>
                <a:latin typeface="Helvetica Neue"/>
                <a:ea typeface="Helvetica Neue"/>
                <a:cs typeface="Helvetica Neue"/>
                <a:sym typeface="Helvetica Neue"/>
              </a:rPr>
              <a:t>877.293.9355</a:t>
            </a:r>
            <a:endParaRPr sz="1100" i="0" u="none" strike="noStrike" cap="none">
              <a:solidFill>
                <a:srgbClr val="323E48"/>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2400"/>
              <a:buFont typeface="Arial"/>
              <a:buNone/>
            </a:pPr>
            <a:r>
              <a:rPr lang="en" sz="1100">
                <a:solidFill>
                  <a:srgbClr val="323E48"/>
                </a:solidFill>
                <a:latin typeface="Helvetica Neue"/>
                <a:ea typeface="Helvetica Neue"/>
                <a:cs typeface="Helvetica Neue"/>
                <a:sym typeface="Helvetica Neue"/>
              </a:rPr>
              <a:t>lchapman@wellviewhealth.com</a:t>
            </a:r>
            <a:endParaRPr sz="1100">
              <a:solidFill>
                <a:srgbClr val="323E48"/>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2400"/>
              <a:buFont typeface="Arial"/>
              <a:buNone/>
            </a:pPr>
            <a:endParaRPr sz="1100" i="0" u="none" strike="noStrike" cap="none">
              <a:solidFill>
                <a:srgbClr val="323E48"/>
              </a:solidFill>
              <a:latin typeface="Helvetica Neue"/>
              <a:ea typeface="Helvetica Neue"/>
              <a:cs typeface="Helvetica Neue"/>
              <a:sym typeface="Helvetica Neue"/>
            </a:endParaRPr>
          </a:p>
        </p:txBody>
      </p:sp>
      <p:sp>
        <p:nvSpPr>
          <p:cNvPr id="894" name="Google Shape;894;p147"/>
          <p:cNvSpPr txBox="1"/>
          <p:nvPr/>
        </p:nvSpPr>
        <p:spPr>
          <a:xfrm>
            <a:off x="1001275" y="3227225"/>
            <a:ext cx="2682000" cy="150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2400"/>
              <a:buFont typeface="Arial"/>
              <a:buNone/>
            </a:pPr>
            <a:r>
              <a:rPr lang="en" sz="1500" b="1">
                <a:solidFill>
                  <a:srgbClr val="323E48"/>
                </a:solidFill>
                <a:latin typeface="Helvetica Neue"/>
                <a:ea typeface="Helvetica Neue"/>
                <a:cs typeface="Helvetica Neue"/>
                <a:sym typeface="Helvetica Neue"/>
              </a:rPr>
              <a:t>Bethany Bishop</a:t>
            </a:r>
            <a:endParaRPr sz="1500" b="1">
              <a:solidFill>
                <a:srgbClr val="323E48"/>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2400"/>
              <a:buFont typeface="Arial"/>
              <a:buNone/>
            </a:pPr>
            <a:r>
              <a:rPr lang="en" sz="1100">
                <a:solidFill>
                  <a:srgbClr val="323E48"/>
                </a:solidFill>
                <a:latin typeface="Helvetica Neue"/>
                <a:ea typeface="Helvetica Neue"/>
                <a:cs typeface="Helvetica Neue"/>
                <a:sym typeface="Helvetica Neue"/>
              </a:rPr>
              <a:t>Client Success Manager</a:t>
            </a:r>
            <a:br>
              <a:rPr lang="en" sz="1100">
                <a:solidFill>
                  <a:srgbClr val="323E48"/>
                </a:solidFill>
                <a:latin typeface="Helvetica Neue"/>
                <a:ea typeface="Helvetica Neue"/>
                <a:cs typeface="Helvetica Neue"/>
                <a:sym typeface="Helvetica Neue"/>
              </a:rPr>
            </a:br>
            <a:endParaRPr sz="1100">
              <a:solidFill>
                <a:srgbClr val="323E48"/>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2400"/>
              <a:buFont typeface="Arial"/>
              <a:buNone/>
            </a:pPr>
            <a:r>
              <a:rPr lang="en" sz="1100">
                <a:solidFill>
                  <a:srgbClr val="323E48"/>
                </a:solidFill>
                <a:latin typeface="Helvetica Neue"/>
                <a:ea typeface="Helvetica Neue"/>
                <a:cs typeface="Helvetica Neue"/>
                <a:sym typeface="Helvetica Neue"/>
              </a:rPr>
              <a:t>616.476.7501 ext. 113</a:t>
            </a:r>
            <a:endParaRPr sz="1100">
              <a:solidFill>
                <a:srgbClr val="323E48"/>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2400"/>
              <a:buFont typeface="Arial"/>
              <a:buNone/>
            </a:pPr>
            <a:r>
              <a:rPr lang="en" sz="1100">
                <a:solidFill>
                  <a:srgbClr val="323E48"/>
                </a:solidFill>
                <a:latin typeface="Helvetica Neue"/>
                <a:ea typeface="Helvetica Neue"/>
                <a:cs typeface="Helvetica Neue"/>
                <a:sym typeface="Helvetica Neue"/>
              </a:rPr>
              <a:t>bethany.bishop@wellviewhealth.com</a:t>
            </a:r>
            <a:endParaRPr sz="1100">
              <a:solidFill>
                <a:srgbClr val="323E48"/>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2400"/>
              <a:buFont typeface="Arial"/>
              <a:buNone/>
            </a:pPr>
            <a:endParaRPr sz="1500" b="1">
              <a:solidFill>
                <a:srgbClr val="323E48"/>
              </a:solidFill>
              <a:latin typeface="Helvetica Neue"/>
              <a:ea typeface="Helvetica Neue"/>
              <a:cs typeface="Helvetica Neue"/>
              <a:sym typeface="Helvetica Neue"/>
            </a:endParaRPr>
          </a:p>
        </p:txBody>
      </p:sp>
      <p:sp>
        <p:nvSpPr>
          <p:cNvPr id="895" name="Google Shape;895;p147"/>
          <p:cNvSpPr txBox="1"/>
          <p:nvPr/>
        </p:nvSpPr>
        <p:spPr>
          <a:xfrm>
            <a:off x="6447875" y="3212725"/>
            <a:ext cx="2470200" cy="1504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n" sz="1500" b="1">
                <a:solidFill>
                  <a:srgbClr val="323E48"/>
                </a:solidFill>
                <a:latin typeface="Helvetica Neue"/>
                <a:ea typeface="Helvetica Neue"/>
                <a:cs typeface="Helvetica Neue"/>
                <a:sym typeface="Helvetica Neue"/>
              </a:rPr>
              <a:t>Alyssa Graham Johnson</a:t>
            </a:r>
            <a:endParaRPr sz="1500" b="1" i="0" u="none" strike="noStrike" cap="none">
              <a:solidFill>
                <a:srgbClr val="323E48"/>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2400"/>
              <a:buFont typeface="Arial"/>
              <a:buNone/>
            </a:pPr>
            <a:r>
              <a:rPr lang="en" sz="1100">
                <a:solidFill>
                  <a:srgbClr val="323E48"/>
                </a:solidFill>
                <a:latin typeface="Helvetica Neue"/>
                <a:ea typeface="Helvetica Neue"/>
                <a:cs typeface="Helvetica Neue"/>
                <a:sym typeface="Helvetica Neue"/>
              </a:rPr>
              <a:t>Director, Creative Services </a:t>
            </a:r>
            <a:endParaRPr sz="1100">
              <a:solidFill>
                <a:srgbClr val="323E48"/>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2400"/>
              <a:buFont typeface="Arial"/>
              <a:buNone/>
            </a:pPr>
            <a:endParaRPr sz="1100">
              <a:solidFill>
                <a:srgbClr val="323E48"/>
              </a:solidFill>
              <a:latin typeface="Helvetica Neue"/>
              <a:ea typeface="Helvetica Neue"/>
              <a:cs typeface="Helvetica Neue"/>
              <a:sym typeface="Helvetica Neue"/>
            </a:endParaRPr>
          </a:p>
          <a:p>
            <a:pPr marL="0" lvl="0" indent="0" algn="l" rtl="0">
              <a:lnSpc>
                <a:spcPct val="115000"/>
              </a:lnSpc>
              <a:spcBef>
                <a:spcPts val="0"/>
              </a:spcBef>
              <a:spcAft>
                <a:spcPts val="0"/>
              </a:spcAft>
              <a:buClr>
                <a:srgbClr val="000000"/>
              </a:buClr>
              <a:buSzPts val="2400"/>
              <a:buFont typeface="Arial"/>
              <a:buNone/>
            </a:pPr>
            <a:r>
              <a:rPr lang="en" sz="1100">
                <a:solidFill>
                  <a:srgbClr val="323E48"/>
                </a:solidFill>
                <a:latin typeface="Helvetica Neue"/>
                <a:ea typeface="Helvetica Neue"/>
                <a:cs typeface="Helvetica Neue"/>
                <a:sym typeface="Helvetica Neue"/>
              </a:rPr>
              <a:t>615.505.1001</a:t>
            </a:r>
            <a:endParaRPr sz="1100">
              <a:solidFill>
                <a:srgbClr val="323E48"/>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2400"/>
              <a:buFont typeface="Arial"/>
              <a:buNone/>
            </a:pPr>
            <a:r>
              <a:rPr lang="en" sz="1100">
                <a:solidFill>
                  <a:srgbClr val="323E48"/>
                </a:solidFill>
                <a:latin typeface="Helvetica Neue"/>
                <a:ea typeface="Helvetica Neue"/>
                <a:cs typeface="Helvetica Neue"/>
                <a:sym typeface="Helvetica Neue"/>
              </a:rPr>
              <a:t>ajohnson@wellviewhealth.com </a:t>
            </a:r>
            <a:endParaRPr sz="1100">
              <a:solidFill>
                <a:srgbClr val="323E48"/>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2400"/>
              <a:buFont typeface="Arial"/>
              <a:buNone/>
            </a:pPr>
            <a:endParaRPr sz="1100" i="0" u="none" strike="noStrike" cap="none">
              <a:solidFill>
                <a:srgbClr val="323E48"/>
              </a:solidFill>
              <a:latin typeface="Helvetica Neue"/>
              <a:ea typeface="Helvetica Neue"/>
              <a:cs typeface="Helvetica Neue"/>
              <a:sym typeface="Helvetica Neue"/>
            </a:endParaRPr>
          </a:p>
        </p:txBody>
      </p:sp>
      <p:pic>
        <p:nvPicPr>
          <p:cNvPr id="896" name="Google Shape;896;p147"/>
          <p:cNvPicPr preferRelativeResize="0"/>
          <p:nvPr/>
        </p:nvPicPr>
        <p:blipFill rotWithShape="1">
          <a:blip r:embed="rId3">
            <a:alphaModFix/>
          </a:blip>
          <a:srcRect t="1722" b="30180"/>
          <a:stretch/>
        </p:blipFill>
        <p:spPr>
          <a:xfrm>
            <a:off x="3843775" y="1552523"/>
            <a:ext cx="1637100" cy="1672200"/>
          </a:xfrm>
          <a:prstGeom prst="ellipse">
            <a:avLst/>
          </a:prstGeom>
          <a:noFill/>
          <a:ln>
            <a:noFill/>
          </a:ln>
        </p:spPr>
      </p:pic>
      <p:pic>
        <p:nvPicPr>
          <p:cNvPr id="897" name="Google Shape;897;p147"/>
          <p:cNvPicPr preferRelativeResize="0"/>
          <p:nvPr/>
        </p:nvPicPr>
        <p:blipFill rotWithShape="1">
          <a:blip r:embed="rId4">
            <a:alphaModFix/>
          </a:blip>
          <a:srcRect t="3540" b="28381"/>
          <a:stretch/>
        </p:blipFill>
        <p:spPr>
          <a:xfrm>
            <a:off x="6489350" y="1552525"/>
            <a:ext cx="1637100" cy="1672200"/>
          </a:xfrm>
          <a:prstGeom prst="ellipse">
            <a:avLst/>
          </a:prstGeom>
          <a:noFill/>
          <a:ln>
            <a:noFill/>
          </a:ln>
        </p:spPr>
      </p:pic>
      <p:sp>
        <p:nvSpPr>
          <p:cNvPr id="898" name="Google Shape;898;p147"/>
          <p:cNvSpPr txBox="1"/>
          <p:nvPr/>
        </p:nvSpPr>
        <p:spPr>
          <a:xfrm>
            <a:off x="463825" y="352125"/>
            <a:ext cx="82503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rgbClr val="2A7DE1"/>
                </a:solidFill>
                <a:latin typeface="Helvetica Neue"/>
                <a:ea typeface="Helvetica Neue"/>
                <a:cs typeface="Helvetica Neue"/>
                <a:sym typeface="Helvetica Neue"/>
              </a:rPr>
              <a:t>Wellview</a:t>
            </a:r>
            <a:endParaRPr sz="1200" b="1">
              <a:solidFill>
                <a:srgbClr val="2A7DE1"/>
              </a:solidFill>
              <a:latin typeface="Helvetica Neue"/>
              <a:ea typeface="Helvetica Neue"/>
              <a:cs typeface="Helvetica Neue"/>
              <a:sym typeface="Helvetica Neue"/>
            </a:endParaRPr>
          </a:p>
          <a:p>
            <a:pPr marL="0" lvl="0" indent="0" algn="l" rtl="0">
              <a:spcBef>
                <a:spcPts val="500"/>
              </a:spcBef>
              <a:spcAft>
                <a:spcPts val="0"/>
              </a:spcAft>
              <a:buNone/>
            </a:pPr>
            <a:r>
              <a:rPr lang="en" sz="2800" b="1">
                <a:solidFill>
                  <a:srgbClr val="323E48"/>
                </a:solidFill>
                <a:latin typeface="Helvetica Neue"/>
                <a:ea typeface="Helvetica Neue"/>
                <a:cs typeface="Helvetica Neue"/>
                <a:sym typeface="Helvetica Neue"/>
              </a:rPr>
              <a:t>Your Wellview Team</a:t>
            </a:r>
            <a:endParaRPr sz="2800" b="1">
              <a:solidFill>
                <a:srgbClr val="323E48"/>
              </a:solidFill>
              <a:latin typeface="Helvetica Neue"/>
              <a:ea typeface="Helvetica Neue"/>
              <a:cs typeface="Helvetica Neue"/>
              <a:sym typeface="Helvetica Neue"/>
            </a:endParaRPr>
          </a:p>
        </p:txBody>
      </p:sp>
      <p:pic>
        <p:nvPicPr>
          <p:cNvPr id="899" name="Google Shape;899;p147"/>
          <p:cNvPicPr preferRelativeResize="0"/>
          <p:nvPr/>
        </p:nvPicPr>
        <p:blipFill rotWithShape="1">
          <a:blip r:embed="rId5">
            <a:alphaModFix/>
          </a:blip>
          <a:srcRect t="6754" b="6762"/>
          <a:stretch/>
        </p:blipFill>
        <p:spPr>
          <a:xfrm>
            <a:off x="1001275" y="1552523"/>
            <a:ext cx="1637100" cy="1672200"/>
          </a:xfrm>
          <a:prstGeom prst="ellipse">
            <a:avLst/>
          </a:prstGeom>
          <a:noFill/>
          <a:ln>
            <a:noFill/>
          </a:ln>
        </p:spPr>
      </p:pic>
      <p:sp>
        <p:nvSpPr>
          <p:cNvPr id="900" name="Google Shape;900;p147"/>
          <p:cNvSpPr/>
          <p:nvPr/>
        </p:nvSpPr>
        <p:spPr>
          <a:xfrm>
            <a:off x="2451450" y="4825417"/>
            <a:ext cx="4241100" cy="21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200"/>
              <a:buFont typeface="Open Sans"/>
              <a:buNone/>
            </a:pPr>
            <a:r>
              <a:rPr lang="en" sz="800" i="0" u="none" strike="noStrike" cap="none">
                <a:solidFill>
                  <a:srgbClr val="595959"/>
                </a:solidFill>
                <a:latin typeface="Helvetica Neue"/>
                <a:ea typeface="Helvetica Neue"/>
                <a:cs typeface="Helvetica Neue"/>
                <a:sym typeface="Helvetica Neue"/>
              </a:rPr>
              <a:t>©20</a:t>
            </a:r>
            <a:r>
              <a:rPr lang="en" sz="800">
                <a:solidFill>
                  <a:srgbClr val="595959"/>
                </a:solidFill>
                <a:latin typeface="Helvetica Neue"/>
                <a:ea typeface="Helvetica Neue"/>
                <a:cs typeface="Helvetica Neue"/>
                <a:sym typeface="Helvetica Neue"/>
              </a:rPr>
              <a:t>22 </a:t>
            </a:r>
            <a:r>
              <a:rPr lang="en" sz="800" i="0" u="none" strike="noStrike" cap="none">
                <a:solidFill>
                  <a:srgbClr val="595959"/>
                </a:solidFill>
                <a:latin typeface="Helvetica Neue"/>
                <a:ea typeface="Helvetica Neue"/>
                <a:cs typeface="Helvetica Neue"/>
                <a:sym typeface="Helvetica Neue"/>
              </a:rPr>
              <a:t>Wellview</a:t>
            </a:r>
            <a:r>
              <a:rPr lang="en" sz="800">
                <a:solidFill>
                  <a:srgbClr val="595959"/>
                </a:solidFill>
                <a:latin typeface="Helvetica Neue"/>
                <a:ea typeface="Helvetica Neue"/>
                <a:cs typeface="Helvetica Neue"/>
                <a:sym typeface="Helvetica Neue"/>
              </a:rPr>
              <a:t>, </a:t>
            </a:r>
            <a:r>
              <a:rPr lang="en" sz="800" i="0" u="none" strike="noStrike" cap="none">
                <a:solidFill>
                  <a:srgbClr val="595959"/>
                </a:solidFill>
                <a:latin typeface="Helvetica Neue"/>
                <a:ea typeface="Helvetica Neue"/>
                <a:cs typeface="Helvetica Neue"/>
                <a:sym typeface="Helvetica Neue"/>
              </a:rPr>
              <a:t> Inc. – Confidential and Proprietary</a:t>
            </a:r>
            <a:r>
              <a:rPr lang="en" sz="800">
                <a:solidFill>
                  <a:srgbClr val="595959"/>
                </a:solidFill>
                <a:latin typeface="Helvetica Neue"/>
                <a:ea typeface="Helvetica Neue"/>
                <a:cs typeface="Helvetica Neue"/>
                <a:sym typeface="Helvetica Neue"/>
              </a:rPr>
              <a:t> – </a:t>
            </a:r>
            <a:r>
              <a:rPr lang="en" sz="800" i="0" u="none" strike="noStrike" cap="none">
                <a:solidFill>
                  <a:srgbClr val="595959"/>
                </a:solidFill>
                <a:latin typeface="Helvetica Neue"/>
                <a:ea typeface="Helvetica Neue"/>
                <a:cs typeface="Helvetica Neue"/>
                <a:sym typeface="Helvetica Neue"/>
              </a:rPr>
              <a:t>Do </a:t>
            </a:r>
            <a:r>
              <a:rPr lang="en" sz="800">
                <a:solidFill>
                  <a:srgbClr val="595959"/>
                </a:solidFill>
                <a:latin typeface="Helvetica Neue"/>
                <a:ea typeface="Helvetica Neue"/>
                <a:cs typeface="Helvetica Neue"/>
                <a:sym typeface="Helvetica Neue"/>
              </a:rPr>
              <a:t>Not Distribute</a:t>
            </a:r>
            <a:endParaRPr>
              <a:solidFill>
                <a:srgbClr val="595959"/>
              </a:solidFill>
              <a:latin typeface="Helvetica Neue"/>
              <a:ea typeface="Helvetica Neue"/>
              <a:cs typeface="Helvetica Neue"/>
              <a:sym typeface="Helvetica Neue"/>
            </a:endParaRPr>
          </a:p>
        </p:txBody>
      </p:sp>
      <p:pic>
        <p:nvPicPr>
          <p:cNvPr id="901" name="Google Shape;901;p147"/>
          <p:cNvPicPr preferRelativeResize="0"/>
          <p:nvPr/>
        </p:nvPicPr>
        <p:blipFill>
          <a:blip r:embed="rId6">
            <a:alphaModFix/>
          </a:blip>
          <a:stretch>
            <a:fillRect/>
          </a:stretch>
        </p:blipFill>
        <p:spPr>
          <a:xfrm>
            <a:off x="8735201" y="4846650"/>
            <a:ext cx="249427" cy="1735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126"/>
          <p:cNvSpPr/>
          <p:nvPr/>
        </p:nvSpPr>
        <p:spPr>
          <a:xfrm>
            <a:off x="4345250" y="-517350"/>
            <a:ext cx="6178200" cy="6178200"/>
          </a:xfrm>
          <a:prstGeom prst="ellipse">
            <a:avLst/>
          </a:prstGeom>
          <a:solidFill>
            <a:srgbClr val="2A7D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26"/>
          <p:cNvSpPr txBox="1">
            <a:spLocks noGrp="1"/>
          </p:cNvSpPr>
          <p:nvPr>
            <p:ph type="body" idx="1"/>
          </p:nvPr>
        </p:nvSpPr>
        <p:spPr>
          <a:xfrm>
            <a:off x="463100" y="1822900"/>
            <a:ext cx="3206700" cy="2641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b="1">
                <a:solidFill>
                  <a:srgbClr val="2A7DE1"/>
                </a:solidFill>
                <a:latin typeface="Helvetica Neue"/>
                <a:ea typeface="Helvetica Neue"/>
                <a:cs typeface="Helvetica Neue"/>
                <a:sym typeface="Helvetica Neue"/>
              </a:rPr>
              <a:t>Two-thirds of employers recognize well-being as a key component</a:t>
            </a:r>
            <a:r>
              <a:rPr lang="en">
                <a:solidFill>
                  <a:srgbClr val="323E48"/>
                </a:solidFill>
                <a:latin typeface="Helvetica Neue"/>
                <a:ea typeface="Helvetica Neue"/>
                <a:cs typeface="Helvetica Neue"/>
                <a:sym typeface="Helvetica Neue"/>
              </a:rPr>
              <a:t> </a:t>
            </a:r>
            <a:br>
              <a:rPr lang="en">
                <a:solidFill>
                  <a:srgbClr val="323E48"/>
                </a:solidFill>
                <a:latin typeface="Helvetica Neue"/>
                <a:ea typeface="Helvetica Neue"/>
                <a:cs typeface="Helvetica Neue"/>
                <a:sym typeface="Helvetica Neue"/>
              </a:rPr>
            </a:br>
            <a:r>
              <a:rPr lang="en">
                <a:solidFill>
                  <a:srgbClr val="323E48"/>
                </a:solidFill>
                <a:latin typeface="Helvetica Neue"/>
                <a:ea typeface="Helvetica Neue"/>
                <a:cs typeface="Helvetica Neue"/>
                <a:sym typeface="Helvetica Neue"/>
              </a:rPr>
              <a:t>of employee experience (EX) and have prioritized it as a strategic benefit objective over the next 2 years. </a:t>
            </a:r>
            <a:endParaRPr>
              <a:solidFill>
                <a:srgbClr val="323E48"/>
              </a:solidFill>
              <a:latin typeface="Helvetica Neue"/>
              <a:ea typeface="Helvetica Neue"/>
              <a:cs typeface="Helvetica Neue"/>
              <a:sym typeface="Helvetica Neue"/>
            </a:endParaRPr>
          </a:p>
        </p:txBody>
      </p:sp>
      <p:sp>
        <p:nvSpPr>
          <p:cNvPr id="538" name="Google Shape;538;p126"/>
          <p:cNvSpPr txBox="1"/>
          <p:nvPr/>
        </p:nvSpPr>
        <p:spPr>
          <a:xfrm>
            <a:off x="5029925" y="1185900"/>
            <a:ext cx="3977400" cy="277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rgbClr val="FFFFFF"/>
                </a:solidFill>
                <a:latin typeface="Helvetica Neue"/>
                <a:ea typeface="Helvetica Neue"/>
                <a:cs typeface="Helvetica Neue"/>
                <a:sym typeface="Helvetica Neue"/>
              </a:rPr>
              <a:t>Well-Being Priorities:</a:t>
            </a:r>
            <a:endParaRPr sz="1600" b="1">
              <a:solidFill>
                <a:srgbClr val="FFFFFF"/>
              </a:solidFill>
              <a:latin typeface="Helvetica Neue"/>
              <a:ea typeface="Helvetica Neue"/>
              <a:cs typeface="Helvetica Neue"/>
              <a:sym typeface="Helvetica Neue"/>
            </a:endParaRPr>
          </a:p>
          <a:p>
            <a:pPr marL="0" lvl="0" indent="0" algn="l" rtl="0">
              <a:lnSpc>
                <a:spcPct val="115000"/>
              </a:lnSpc>
              <a:spcBef>
                <a:spcPts val="1000"/>
              </a:spcBef>
              <a:spcAft>
                <a:spcPts val="0"/>
              </a:spcAft>
              <a:buNone/>
            </a:pPr>
            <a:r>
              <a:rPr lang="en" sz="1600" b="1">
                <a:solidFill>
                  <a:srgbClr val="FFFFFF"/>
                </a:solidFill>
                <a:latin typeface="Helvetica Neue"/>
                <a:ea typeface="Helvetica Neue"/>
                <a:cs typeface="Helvetica Neue"/>
                <a:sym typeface="Helvetica Neue"/>
              </a:rPr>
              <a:t>#1 Emotional Well-being (86%)</a:t>
            </a:r>
            <a:endParaRPr sz="1600" b="1">
              <a:solidFill>
                <a:srgbClr val="FFFFFF"/>
              </a:solidFill>
              <a:latin typeface="Helvetica Neue"/>
              <a:ea typeface="Helvetica Neue"/>
              <a:cs typeface="Helvetica Neue"/>
              <a:sym typeface="Helvetica Neue"/>
            </a:endParaRPr>
          </a:p>
          <a:p>
            <a:pPr marL="457200" lvl="0" indent="-330200" algn="l" rtl="0">
              <a:lnSpc>
                <a:spcPct val="115000"/>
              </a:lnSpc>
              <a:spcBef>
                <a:spcPts val="0"/>
              </a:spcBef>
              <a:spcAft>
                <a:spcPts val="0"/>
              </a:spcAft>
              <a:buClr>
                <a:srgbClr val="FFFFFF"/>
              </a:buClr>
              <a:buSzPts val="1600"/>
              <a:buFont typeface="Helvetica Neue"/>
              <a:buChar char="⤷"/>
            </a:pPr>
            <a:r>
              <a:rPr lang="en" sz="1600">
                <a:solidFill>
                  <a:srgbClr val="FFFFFF"/>
                </a:solidFill>
                <a:latin typeface="Helvetica Neue"/>
                <a:ea typeface="Helvetica Neue"/>
                <a:cs typeface="Helvetica Neue"/>
                <a:sym typeface="Helvetica Neue"/>
              </a:rPr>
              <a:t>Stress, burnout, depression</a:t>
            </a:r>
            <a:endParaRPr sz="1600">
              <a:solidFill>
                <a:srgbClr val="FFFFFF"/>
              </a:solidFill>
              <a:latin typeface="Helvetica Neue"/>
              <a:ea typeface="Helvetica Neue"/>
              <a:cs typeface="Helvetica Neue"/>
              <a:sym typeface="Helvetica Neue"/>
            </a:endParaRPr>
          </a:p>
          <a:p>
            <a:pPr marL="0" lvl="0" indent="0" algn="l" rtl="0">
              <a:lnSpc>
                <a:spcPct val="115000"/>
              </a:lnSpc>
              <a:spcBef>
                <a:spcPts val="1000"/>
              </a:spcBef>
              <a:spcAft>
                <a:spcPts val="0"/>
              </a:spcAft>
              <a:buNone/>
            </a:pPr>
            <a:r>
              <a:rPr lang="en" sz="1600" b="1">
                <a:solidFill>
                  <a:srgbClr val="FFFFFF"/>
                </a:solidFill>
                <a:latin typeface="Helvetica Neue"/>
                <a:ea typeface="Helvetica Neue"/>
                <a:cs typeface="Helvetica Neue"/>
                <a:sym typeface="Helvetica Neue"/>
              </a:rPr>
              <a:t>#2 Physical Well-being (68%)</a:t>
            </a:r>
            <a:r>
              <a:rPr lang="en" sz="1600">
                <a:solidFill>
                  <a:srgbClr val="FFFFFF"/>
                </a:solidFill>
                <a:latin typeface="Helvetica Neue"/>
                <a:ea typeface="Helvetica Neue"/>
                <a:cs typeface="Helvetica Neue"/>
                <a:sym typeface="Helvetica Neue"/>
              </a:rPr>
              <a:t> </a:t>
            </a:r>
            <a:endParaRPr sz="1600">
              <a:solidFill>
                <a:srgbClr val="FFFFFF"/>
              </a:solidFill>
              <a:latin typeface="Helvetica Neue"/>
              <a:ea typeface="Helvetica Neue"/>
              <a:cs typeface="Helvetica Neue"/>
              <a:sym typeface="Helvetica Neue"/>
            </a:endParaRPr>
          </a:p>
          <a:p>
            <a:pPr marL="457200" lvl="0" indent="-330200" algn="l" rtl="0">
              <a:lnSpc>
                <a:spcPct val="115000"/>
              </a:lnSpc>
              <a:spcBef>
                <a:spcPts val="0"/>
              </a:spcBef>
              <a:spcAft>
                <a:spcPts val="0"/>
              </a:spcAft>
              <a:buClr>
                <a:srgbClr val="FFFFFF"/>
              </a:buClr>
              <a:buSzPts val="1600"/>
              <a:buFont typeface="Helvetica Neue"/>
              <a:buChar char="⤷"/>
            </a:pPr>
            <a:r>
              <a:rPr lang="en" sz="1600">
                <a:solidFill>
                  <a:srgbClr val="FFFFFF"/>
                </a:solidFill>
                <a:latin typeface="Helvetica Neue"/>
                <a:ea typeface="Helvetica Neue"/>
                <a:cs typeface="Helvetica Neue"/>
                <a:sym typeface="Helvetica Neue"/>
              </a:rPr>
              <a:t>Enhanced virtual medical services</a:t>
            </a:r>
            <a:endParaRPr sz="1600">
              <a:solidFill>
                <a:srgbClr val="FFFFFF"/>
              </a:solidFill>
              <a:latin typeface="Helvetica Neue"/>
              <a:ea typeface="Helvetica Neue"/>
              <a:cs typeface="Helvetica Neue"/>
              <a:sym typeface="Helvetica Neue"/>
            </a:endParaRPr>
          </a:p>
          <a:p>
            <a:pPr marL="0" lvl="0" indent="0" algn="l" rtl="0">
              <a:lnSpc>
                <a:spcPct val="115000"/>
              </a:lnSpc>
              <a:spcBef>
                <a:spcPts val="1000"/>
              </a:spcBef>
              <a:spcAft>
                <a:spcPts val="0"/>
              </a:spcAft>
              <a:buNone/>
            </a:pPr>
            <a:r>
              <a:rPr lang="en" sz="1600" b="1">
                <a:solidFill>
                  <a:srgbClr val="FFFFFF"/>
                </a:solidFill>
                <a:latin typeface="Helvetica Neue"/>
                <a:ea typeface="Helvetica Neue"/>
                <a:cs typeface="Helvetica Neue"/>
                <a:sym typeface="Helvetica Neue"/>
              </a:rPr>
              <a:t>#3 Financial Well-being (67%)</a:t>
            </a:r>
            <a:r>
              <a:rPr lang="en" sz="1600">
                <a:solidFill>
                  <a:srgbClr val="FFFFFF"/>
                </a:solidFill>
                <a:latin typeface="Helvetica Neue"/>
                <a:ea typeface="Helvetica Neue"/>
                <a:cs typeface="Helvetica Neue"/>
                <a:sym typeface="Helvetica Neue"/>
              </a:rPr>
              <a:t> </a:t>
            </a:r>
            <a:endParaRPr sz="1600">
              <a:solidFill>
                <a:srgbClr val="FFFFFF"/>
              </a:solidFill>
              <a:latin typeface="Helvetica Neue"/>
              <a:ea typeface="Helvetica Neue"/>
              <a:cs typeface="Helvetica Neue"/>
              <a:sym typeface="Helvetica Neue"/>
            </a:endParaRPr>
          </a:p>
          <a:p>
            <a:pPr marL="457200" lvl="0" indent="-330200" algn="l" rtl="0">
              <a:lnSpc>
                <a:spcPct val="115000"/>
              </a:lnSpc>
              <a:spcBef>
                <a:spcPts val="0"/>
              </a:spcBef>
              <a:spcAft>
                <a:spcPts val="0"/>
              </a:spcAft>
              <a:buClr>
                <a:srgbClr val="FFFFFF"/>
              </a:buClr>
              <a:buSzPts val="1600"/>
              <a:buFont typeface="Helvetica Neue"/>
              <a:buChar char="⤷"/>
            </a:pPr>
            <a:r>
              <a:rPr lang="en" sz="1600">
                <a:solidFill>
                  <a:srgbClr val="FFFFFF"/>
                </a:solidFill>
                <a:latin typeface="Helvetica Neue"/>
                <a:ea typeface="Helvetica Neue"/>
                <a:cs typeface="Helvetica Neue"/>
                <a:sym typeface="Helvetica Neue"/>
              </a:rPr>
              <a:t>Savings, budgeting, loans, counseling </a:t>
            </a:r>
            <a:endParaRPr sz="1600">
              <a:solidFill>
                <a:srgbClr val="FFFFFF"/>
              </a:solidFill>
              <a:latin typeface="Helvetica Neue"/>
              <a:ea typeface="Helvetica Neue"/>
              <a:cs typeface="Helvetica Neue"/>
              <a:sym typeface="Helvetica Neue"/>
            </a:endParaRPr>
          </a:p>
        </p:txBody>
      </p:sp>
      <p:sp>
        <p:nvSpPr>
          <p:cNvPr id="539" name="Google Shape;539;p126"/>
          <p:cNvSpPr txBox="1"/>
          <p:nvPr/>
        </p:nvSpPr>
        <p:spPr>
          <a:xfrm>
            <a:off x="463100" y="571500"/>
            <a:ext cx="3645600" cy="463200"/>
          </a:xfrm>
          <a:prstGeom prst="rect">
            <a:avLst/>
          </a:prstGeom>
          <a:noFill/>
          <a:ln>
            <a:noFill/>
          </a:ln>
        </p:spPr>
        <p:txBody>
          <a:bodyPr spcFirstLastPara="1" wrap="square" lIns="0" tIns="0" rIns="0" bIns="0" anchor="t" anchorCtr="0">
            <a:noAutofit/>
          </a:bodyPr>
          <a:lstStyle/>
          <a:p>
            <a:pPr marL="57150" lvl="0" indent="0" algn="l" rtl="0">
              <a:lnSpc>
                <a:spcPct val="90000"/>
              </a:lnSpc>
              <a:spcBef>
                <a:spcPts val="600"/>
              </a:spcBef>
              <a:spcAft>
                <a:spcPts val="1600"/>
              </a:spcAft>
              <a:buNone/>
            </a:pPr>
            <a:r>
              <a:rPr lang="en" sz="2800" b="1">
                <a:solidFill>
                  <a:srgbClr val="323E48"/>
                </a:solidFill>
                <a:latin typeface="Helvetica Neue"/>
                <a:ea typeface="Helvetica Neue"/>
                <a:cs typeface="Helvetica Neue"/>
                <a:sym typeface="Helvetica Neue"/>
              </a:rPr>
              <a:t>Well-being as a top strategic benefit</a:t>
            </a:r>
            <a:endParaRPr sz="2800" b="1">
              <a:solidFill>
                <a:srgbClr val="323E48"/>
              </a:solidFill>
              <a:latin typeface="Helvetica Neue"/>
              <a:ea typeface="Helvetica Neue"/>
              <a:cs typeface="Helvetica Neue"/>
              <a:sym typeface="Helvetica Neue"/>
            </a:endParaRPr>
          </a:p>
        </p:txBody>
      </p:sp>
      <p:sp>
        <p:nvSpPr>
          <p:cNvPr id="540" name="Google Shape;540;p126"/>
          <p:cNvSpPr/>
          <p:nvPr/>
        </p:nvSpPr>
        <p:spPr>
          <a:xfrm>
            <a:off x="463100" y="4532675"/>
            <a:ext cx="3684300" cy="216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800">
                <a:solidFill>
                  <a:srgbClr val="434343"/>
                </a:solidFill>
                <a:latin typeface="Helvetica Neue Light"/>
                <a:ea typeface="Helvetica Neue Light"/>
                <a:cs typeface="Helvetica Neue Light"/>
                <a:sym typeface="Helvetica Neue Light"/>
              </a:rPr>
              <a:t>Source: 2021 Global Benefits Trends Survey, Willis Towers Watson</a:t>
            </a:r>
            <a:endParaRPr sz="800">
              <a:solidFill>
                <a:srgbClr val="434343"/>
              </a:solidFill>
              <a:latin typeface="Helvetica Neue Light"/>
              <a:ea typeface="Helvetica Neue Light"/>
              <a:cs typeface="Helvetica Neue Light"/>
              <a:sym typeface="Helvetica Neue Light"/>
            </a:endParaRPr>
          </a:p>
        </p:txBody>
      </p:sp>
      <p:sp>
        <p:nvSpPr>
          <p:cNvPr id="541" name="Google Shape;541;p126"/>
          <p:cNvSpPr/>
          <p:nvPr/>
        </p:nvSpPr>
        <p:spPr>
          <a:xfrm>
            <a:off x="13050" y="4825417"/>
            <a:ext cx="4241100" cy="21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200"/>
              <a:buFont typeface="Open Sans"/>
              <a:buNone/>
            </a:pPr>
            <a:r>
              <a:rPr lang="en" sz="800" i="0" u="none" strike="noStrike" cap="none">
                <a:solidFill>
                  <a:srgbClr val="595959"/>
                </a:solidFill>
                <a:latin typeface="Helvetica Neue"/>
                <a:ea typeface="Helvetica Neue"/>
                <a:cs typeface="Helvetica Neue"/>
                <a:sym typeface="Helvetica Neue"/>
              </a:rPr>
              <a:t>©20</a:t>
            </a:r>
            <a:r>
              <a:rPr lang="en" sz="800">
                <a:solidFill>
                  <a:srgbClr val="595959"/>
                </a:solidFill>
                <a:latin typeface="Helvetica Neue"/>
                <a:ea typeface="Helvetica Neue"/>
                <a:cs typeface="Helvetica Neue"/>
                <a:sym typeface="Helvetica Neue"/>
              </a:rPr>
              <a:t>22 </a:t>
            </a:r>
            <a:r>
              <a:rPr lang="en" sz="800" i="0" u="none" strike="noStrike" cap="none">
                <a:solidFill>
                  <a:srgbClr val="595959"/>
                </a:solidFill>
                <a:latin typeface="Helvetica Neue"/>
                <a:ea typeface="Helvetica Neue"/>
                <a:cs typeface="Helvetica Neue"/>
                <a:sym typeface="Helvetica Neue"/>
              </a:rPr>
              <a:t>Wellview</a:t>
            </a:r>
            <a:r>
              <a:rPr lang="en" sz="800">
                <a:solidFill>
                  <a:srgbClr val="595959"/>
                </a:solidFill>
                <a:latin typeface="Helvetica Neue"/>
                <a:ea typeface="Helvetica Neue"/>
                <a:cs typeface="Helvetica Neue"/>
                <a:sym typeface="Helvetica Neue"/>
              </a:rPr>
              <a:t>, </a:t>
            </a:r>
            <a:r>
              <a:rPr lang="en" sz="800" i="0" u="none" strike="noStrike" cap="none">
                <a:solidFill>
                  <a:srgbClr val="595959"/>
                </a:solidFill>
                <a:latin typeface="Helvetica Neue"/>
                <a:ea typeface="Helvetica Neue"/>
                <a:cs typeface="Helvetica Neue"/>
                <a:sym typeface="Helvetica Neue"/>
              </a:rPr>
              <a:t> Inc. – Confidential and Proprietary</a:t>
            </a:r>
            <a:r>
              <a:rPr lang="en" sz="800">
                <a:solidFill>
                  <a:srgbClr val="595959"/>
                </a:solidFill>
                <a:latin typeface="Helvetica Neue"/>
                <a:ea typeface="Helvetica Neue"/>
                <a:cs typeface="Helvetica Neue"/>
                <a:sym typeface="Helvetica Neue"/>
              </a:rPr>
              <a:t> – </a:t>
            </a:r>
            <a:r>
              <a:rPr lang="en" sz="800" i="0" u="none" strike="noStrike" cap="none">
                <a:solidFill>
                  <a:srgbClr val="595959"/>
                </a:solidFill>
                <a:latin typeface="Helvetica Neue"/>
                <a:ea typeface="Helvetica Neue"/>
                <a:cs typeface="Helvetica Neue"/>
                <a:sym typeface="Helvetica Neue"/>
              </a:rPr>
              <a:t>Do </a:t>
            </a:r>
            <a:r>
              <a:rPr lang="en" sz="800">
                <a:solidFill>
                  <a:srgbClr val="595959"/>
                </a:solidFill>
                <a:latin typeface="Helvetica Neue"/>
                <a:ea typeface="Helvetica Neue"/>
                <a:cs typeface="Helvetica Neue"/>
                <a:sym typeface="Helvetica Neue"/>
              </a:rPr>
              <a:t>Not Distribute</a:t>
            </a:r>
            <a:endParaRPr>
              <a:solidFill>
                <a:srgbClr val="595959"/>
              </a:solidFill>
              <a:latin typeface="Helvetica Neue"/>
              <a:ea typeface="Helvetica Neue"/>
              <a:cs typeface="Helvetica Neue"/>
              <a:sym typeface="Helvetica Neue"/>
            </a:endParaRPr>
          </a:p>
        </p:txBody>
      </p:sp>
      <p:pic>
        <p:nvPicPr>
          <p:cNvPr id="542" name="Google Shape;542;p126"/>
          <p:cNvPicPr preferRelativeResize="0"/>
          <p:nvPr/>
        </p:nvPicPr>
        <p:blipFill>
          <a:blip r:embed="rId3">
            <a:alphaModFix/>
          </a:blip>
          <a:stretch>
            <a:fillRect/>
          </a:stretch>
        </p:blipFill>
        <p:spPr>
          <a:xfrm>
            <a:off x="8735201" y="4846650"/>
            <a:ext cx="249427" cy="1735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46"/>
        <p:cNvGrpSpPr/>
        <p:nvPr/>
      </p:nvGrpSpPr>
      <p:grpSpPr>
        <a:xfrm>
          <a:off x="0" y="0"/>
          <a:ext cx="0" cy="0"/>
          <a:chOff x="0" y="0"/>
          <a:chExt cx="0" cy="0"/>
        </a:xfrm>
      </p:grpSpPr>
      <p:sp>
        <p:nvSpPr>
          <p:cNvPr id="547" name="Google Shape;547;p127"/>
          <p:cNvSpPr txBox="1"/>
          <p:nvPr/>
        </p:nvSpPr>
        <p:spPr>
          <a:xfrm>
            <a:off x="3407700" y="2042700"/>
            <a:ext cx="2328600" cy="10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2800"/>
              <a:buFont typeface="Arial"/>
              <a:buNone/>
            </a:pPr>
            <a:r>
              <a:rPr lang="en" b="1" i="1">
                <a:solidFill>
                  <a:srgbClr val="2A7DE1"/>
                </a:solidFill>
                <a:latin typeface="Helvetica Neue"/>
                <a:ea typeface="Helvetica Neue"/>
                <a:cs typeface="Helvetica Neue"/>
                <a:sym typeface="Helvetica Neue"/>
              </a:rPr>
              <a:t>Overview</a:t>
            </a:r>
            <a:br>
              <a:rPr lang="en" sz="2800" b="1">
                <a:solidFill>
                  <a:srgbClr val="323E48"/>
                </a:solidFill>
                <a:latin typeface="Helvetica Neue"/>
                <a:ea typeface="Helvetica Neue"/>
                <a:cs typeface="Helvetica Neue"/>
                <a:sym typeface="Helvetica Neue"/>
              </a:rPr>
            </a:br>
            <a:r>
              <a:rPr lang="en" sz="2800" b="1">
                <a:solidFill>
                  <a:srgbClr val="323E48"/>
                </a:solidFill>
                <a:latin typeface="Helvetica Neue"/>
                <a:ea typeface="Helvetica Neue"/>
                <a:cs typeface="Helvetica Neue"/>
                <a:sym typeface="Helvetica Neue"/>
              </a:rPr>
              <a:t>Care Model</a:t>
            </a:r>
            <a:endParaRPr sz="2800" b="1">
              <a:solidFill>
                <a:srgbClr val="323E48"/>
              </a:solidFill>
              <a:latin typeface="Helvetica Neue"/>
              <a:ea typeface="Helvetica Neue"/>
              <a:cs typeface="Helvetica Neue"/>
              <a:sym typeface="Helvetica Neue"/>
            </a:endParaRPr>
          </a:p>
        </p:txBody>
      </p:sp>
      <p:pic>
        <p:nvPicPr>
          <p:cNvPr id="548" name="Google Shape;548;p127"/>
          <p:cNvPicPr preferRelativeResize="0"/>
          <p:nvPr/>
        </p:nvPicPr>
        <p:blipFill>
          <a:blip r:embed="rId3">
            <a:alphaModFix/>
          </a:blip>
          <a:stretch>
            <a:fillRect/>
          </a:stretch>
        </p:blipFill>
        <p:spPr>
          <a:xfrm>
            <a:off x="8735201" y="4846650"/>
            <a:ext cx="249427" cy="1735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128"/>
          <p:cNvSpPr txBox="1"/>
          <p:nvPr/>
        </p:nvSpPr>
        <p:spPr>
          <a:xfrm>
            <a:off x="463100" y="798050"/>
            <a:ext cx="8206800" cy="5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000">
                <a:latin typeface="Helvetica Neue"/>
                <a:ea typeface="Helvetica Neue"/>
                <a:cs typeface="Helvetica Neue"/>
                <a:sym typeface="Helvetica Neue"/>
              </a:rPr>
              <a:t>The Wellview Care Model™ was developed by a PCP and a Cardiac Surgeon who saw a need to help people take care of themselves. </a:t>
            </a:r>
            <a:br>
              <a:rPr lang="en" sz="1000">
                <a:latin typeface="Helvetica Neue"/>
                <a:ea typeface="Helvetica Neue"/>
                <a:cs typeface="Helvetica Neue"/>
                <a:sym typeface="Helvetica Neue"/>
              </a:rPr>
            </a:br>
            <a:r>
              <a:rPr lang="en" sz="1000" b="1">
                <a:latin typeface="Helvetica Neue"/>
                <a:ea typeface="Helvetica Neue"/>
                <a:cs typeface="Helvetica Neue"/>
                <a:sym typeface="Helvetica Neue"/>
              </a:rPr>
              <a:t>Book of Business analysis shows 8 - 11% claims cost reduction for engaged populations.</a:t>
            </a:r>
            <a:endParaRPr sz="1000" b="1">
              <a:latin typeface="Helvetica Neue"/>
              <a:ea typeface="Helvetica Neue"/>
              <a:cs typeface="Helvetica Neue"/>
              <a:sym typeface="Helvetica Neue"/>
            </a:endParaRPr>
          </a:p>
        </p:txBody>
      </p:sp>
      <p:sp>
        <p:nvSpPr>
          <p:cNvPr id="554" name="Google Shape;554;p128"/>
          <p:cNvSpPr txBox="1">
            <a:spLocks noGrp="1"/>
          </p:cNvSpPr>
          <p:nvPr>
            <p:ph type="title"/>
          </p:nvPr>
        </p:nvSpPr>
        <p:spPr>
          <a:xfrm>
            <a:off x="463100" y="196750"/>
            <a:ext cx="4889700" cy="6696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SzPts val="1100"/>
              <a:buNone/>
            </a:pPr>
            <a:r>
              <a:rPr lang="en" b="1">
                <a:solidFill>
                  <a:srgbClr val="323E48"/>
                </a:solidFill>
                <a:latin typeface="Helvetica Neue"/>
                <a:ea typeface="Helvetica Neue"/>
                <a:cs typeface="Helvetica Neue"/>
                <a:sym typeface="Helvetica Neue"/>
              </a:rPr>
              <a:t>The Wellview Care Model</a:t>
            </a:r>
            <a:endParaRPr b="1">
              <a:solidFill>
                <a:srgbClr val="323E48"/>
              </a:solidFill>
              <a:latin typeface="Helvetica Neue"/>
              <a:ea typeface="Helvetica Neue"/>
              <a:cs typeface="Helvetica Neue"/>
              <a:sym typeface="Helvetica Neue"/>
            </a:endParaRPr>
          </a:p>
        </p:txBody>
      </p:sp>
      <p:grpSp>
        <p:nvGrpSpPr>
          <p:cNvPr id="555" name="Google Shape;555;p128"/>
          <p:cNvGrpSpPr/>
          <p:nvPr/>
        </p:nvGrpSpPr>
        <p:grpSpPr>
          <a:xfrm>
            <a:off x="463096" y="1413475"/>
            <a:ext cx="8282864" cy="3326100"/>
            <a:chOff x="336175" y="1337275"/>
            <a:chExt cx="8333700" cy="3326100"/>
          </a:xfrm>
        </p:grpSpPr>
        <p:sp>
          <p:nvSpPr>
            <p:cNvPr id="556" name="Google Shape;556;p128"/>
            <p:cNvSpPr/>
            <p:nvPr/>
          </p:nvSpPr>
          <p:spPr>
            <a:xfrm flipH="1">
              <a:off x="336175" y="1337275"/>
              <a:ext cx="8333700" cy="3326100"/>
            </a:xfrm>
            <a:prstGeom prst="round2DiagRect">
              <a:avLst>
                <a:gd name="adj1" fmla="val 16667"/>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28"/>
            <p:cNvSpPr txBox="1"/>
            <p:nvPr/>
          </p:nvSpPr>
          <p:spPr>
            <a:xfrm>
              <a:off x="476250" y="3467475"/>
              <a:ext cx="2677200" cy="6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a:solidFill>
                    <a:srgbClr val="323E48"/>
                  </a:solidFill>
                  <a:latin typeface="Helvetica Neue"/>
                  <a:ea typeface="Helvetica Neue"/>
                  <a:cs typeface="Helvetica Neue"/>
                  <a:sym typeface="Helvetica Neue"/>
                </a:rPr>
                <a:t>3 - Clinical Care Team</a:t>
              </a:r>
              <a:endParaRPr sz="1300" b="1">
                <a:solidFill>
                  <a:srgbClr val="323E48"/>
                </a:solidFill>
                <a:latin typeface="Helvetica Neue"/>
                <a:ea typeface="Helvetica Neue"/>
                <a:cs typeface="Helvetica Neue"/>
                <a:sym typeface="Helvetica Neue"/>
              </a:endParaRPr>
            </a:p>
            <a:p>
              <a:pPr marL="400050" marR="0" lvl="0" indent="-241300" algn="l" rtl="0">
                <a:lnSpc>
                  <a:spcPct val="100000"/>
                </a:lnSpc>
                <a:spcBef>
                  <a:spcPts val="0"/>
                </a:spcBef>
                <a:spcAft>
                  <a:spcPts val="0"/>
                </a:spcAft>
                <a:buClr>
                  <a:srgbClr val="323E48"/>
                </a:buClr>
                <a:buSzPts val="1100"/>
                <a:buFont typeface="Helvetica Neue"/>
                <a:buChar char="❏"/>
              </a:pPr>
              <a:r>
                <a:rPr lang="en" sz="1000">
                  <a:solidFill>
                    <a:srgbClr val="323E48"/>
                  </a:solidFill>
                  <a:latin typeface="Helvetica Neue"/>
                  <a:ea typeface="Helvetica Neue"/>
                  <a:cs typeface="Helvetica Neue"/>
                  <a:sym typeface="Helvetica Neue"/>
                </a:rPr>
                <a:t>Registered</a:t>
              </a:r>
              <a:r>
                <a:rPr lang="en" sz="1200" b="1">
                  <a:solidFill>
                    <a:srgbClr val="323E48"/>
                  </a:solidFill>
                  <a:latin typeface="Helvetica Neue"/>
                  <a:ea typeface="Helvetica Neue"/>
                  <a:cs typeface="Helvetica Neue"/>
                  <a:sym typeface="Helvetica Neue"/>
                </a:rPr>
                <a:t> </a:t>
              </a:r>
              <a:r>
                <a:rPr lang="en" sz="1000">
                  <a:solidFill>
                    <a:srgbClr val="323E48"/>
                  </a:solidFill>
                  <a:latin typeface="Helvetica Neue"/>
                  <a:ea typeface="Helvetica Neue"/>
                  <a:cs typeface="Helvetica Neue"/>
                  <a:sym typeface="Helvetica Neue"/>
                </a:rPr>
                <a:t>Dietitians</a:t>
              </a:r>
              <a:r>
                <a:rPr lang="en" sz="1200">
                  <a:solidFill>
                    <a:srgbClr val="323E48"/>
                  </a:solidFill>
                  <a:latin typeface="Helvetica Neue"/>
                  <a:ea typeface="Helvetica Neue"/>
                  <a:cs typeface="Helvetica Neue"/>
                  <a:sym typeface="Helvetica Neue"/>
                </a:rPr>
                <a:t>, </a:t>
              </a:r>
              <a:r>
                <a:rPr lang="en" sz="1000">
                  <a:solidFill>
                    <a:srgbClr val="323E48"/>
                  </a:solidFill>
                  <a:latin typeface="Helvetica Neue"/>
                  <a:ea typeface="Helvetica Neue"/>
                  <a:cs typeface="Helvetica Neue"/>
                  <a:sym typeface="Helvetica Neue"/>
                </a:rPr>
                <a:t>Personal</a:t>
              </a:r>
              <a:r>
                <a:rPr lang="en" sz="1200">
                  <a:solidFill>
                    <a:srgbClr val="323E48"/>
                  </a:solidFill>
                  <a:latin typeface="Helvetica Neue"/>
                  <a:ea typeface="Helvetica Neue"/>
                  <a:cs typeface="Helvetica Neue"/>
                  <a:sym typeface="Helvetica Neue"/>
                </a:rPr>
                <a:t> </a:t>
              </a:r>
              <a:r>
                <a:rPr lang="en" sz="1000">
                  <a:solidFill>
                    <a:srgbClr val="323E48"/>
                  </a:solidFill>
                  <a:latin typeface="Helvetica Neue"/>
                  <a:ea typeface="Helvetica Neue"/>
                  <a:cs typeface="Helvetica Neue"/>
                  <a:sym typeface="Helvetica Neue"/>
                </a:rPr>
                <a:t>Trainers</a:t>
              </a:r>
              <a:r>
                <a:rPr lang="en" sz="1200">
                  <a:solidFill>
                    <a:srgbClr val="323E48"/>
                  </a:solidFill>
                  <a:latin typeface="Helvetica Neue"/>
                  <a:ea typeface="Helvetica Neue"/>
                  <a:cs typeface="Helvetica Neue"/>
                  <a:sym typeface="Helvetica Neue"/>
                </a:rPr>
                <a:t>, </a:t>
              </a:r>
              <a:r>
                <a:rPr lang="en" sz="1000">
                  <a:solidFill>
                    <a:srgbClr val="323E48"/>
                  </a:solidFill>
                  <a:latin typeface="Helvetica Neue"/>
                  <a:ea typeface="Helvetica Neue"/>
                  <a:cs typeface="Helvetica Neue"/>
                  <a:sym typeface="Helvetica Neue"/>
                </a:rPr>
                <a:t>Diabetes</a:t>
              </a:r>
              <a:r>
                <a:rPr lang="en" sz="1200" b="1">
                  <a:solidFill>
                    <a:srgbClr val="323E48"/>
                  </a:solidFill>
                  <a:latin typeface="Helvetica Neue"/>
                  <a:ea typeface="Helvetica Neue"/>
                  <a:cs typeface="Helvetica Neue"/>
                  <a:sym typeface="Helvetica Neue"/>
                </a:rPr>
                <a:t> </a:t>
              </a:r>
              <a:r>
                <a:rPr lang="en" sz="1000">
                  <a:solidFill>
                    <a:srgbClr val="323E48"/>
                  </a:solidFill>
                  <a:latin typeface="Helvetica Neue"/>
                  <a:ea typeface="Helvetica Neue"/>
                  <a:cs typeface="Helvetica Neue"/>
                  <a:sym typeface="Helvetica Neue"/>
                </a:rPr>
                <a:t>Educators</a:t>
              </a:r>
              <a:endParaRPr sz="1000">
                <a:solidFill>
                  <a:srgbClr val="323E48"/>
                </a:solidFill>
                <a:latin typeface="Helvetica Neue"/>
                <a:ea typeface="Helvetica Neue"/>
                <a:cs typeface="Helvetica Neue"/>
                <a:sym typeface="Helvetica Neue"/>
              </a:endParaRPr>
            </a:p>
            <a:p>
              <a:pPr marL="400050" marR="0" lvl="0" indent="-234950" algn="l" rtl="0">
                <a:lnSpc>
                  <a:spcPct val="100000"/>
                </a:lnSpc>
                <a:spcBef>
                  <a:spcPts val="400"/>
                </a:spcBef>
                <a:spcAft>
                  <a:spcPts val="0"/>
                </a:spcAft>
                <a:buClr>
                  <a:srgbClr val="323E48"/>
                </a:buClr>
                <a:buSzPts val="1000"/>
                <a:buFont typeface="Helvetica Neue"/>
                <a:buChar char="❏"/>
              </a:pPr>
              <a:r>
                <a:rPr lang="en" sz="1000">
                  <a:solidFill>
                    <a:srgbClr val="323E48"/>
                  </a:solidFill>
                  <a:latin typeface="Helvetica Neue"/>
                  <a:ea typeface="Helvetica Neue"/>
                  <a:cs typeface="Helvetica Neue"/>
                  <a:sym typeface="Helvetica Neue"/>
                </a:rPr>
                <a:t>Integrated Mental Health / Financial Wellness team</a:t>
              </a:r>
              <a:endParaRPr sz="1000">
                <a:solidFill>
                  <a:srgbClr val="323E48"/>
                </a:solidFill>
                <a:latin typeface="Helvetica Neue"/>
                <a:ea typeface="Helvetica Neue"/>
                <a:cs typeface="Helvetica Neue"/>
                <a:sym typeface="Helvetica Neue"/>
              </a:endParaRPr>
            </a:p>
            <a:p>
              <a:pPr marL="0" lvl="0" indent="0" algn="r" rtl="0">
                <a:lnSpc>
                  <a:spcPct val="115000"/>
                </a:lnSpc>
                <a:spcBef>
                  <a:spcPts val="0"/>
                </a:spcBef>
                <a:spcAft>
                  <a:spcPts val="0"/>
                </a:spcAft>
                <a:buNone/>
              </a:pPr>
              <a:endParaRPr sz="1300" b="1">
                <a:solidFill>
                  <a:srgbClr val="323E48"/>
                </a:solidFill>
                <a:latin typeface="Helvetica Neue"/>
                <a:ea typeface="Helvetica Neue"/>
                <a:cs typeface="Helvetica Neue"/>
                <a:sym typeface="Helvetica Neue"/>
              </a:endParaRPr>
            </a:p>
            <a:p>
              <a:pPr marL="0" lvl="0" indent="0" algn="ctr" rtl="0">
                <a:lnSpc>
                  <a:spcPct val="115000"/>
                </a:lnSpc>
                <a:spcBef>
                  <a:spcPts val="0"/>
                </a:spcBef>
                <a:spcAft>
                  <a:spcPts val="0"/>
                </a:spcAft>
                <a:buNone/>
              </a:pPr>
              <a:endParaRPr sz="1300" b="1">
                <a:solidFill>
                  <a:srgbClr val="323E48"/>
                </a:solidFill>
                <a:latin typeface="Helvetica Neue"/>
                <a:ea typeface="Helvetica Neue"/>
                <a:cs typeface="Helvetica Neue"/>
                <a:sym typeface="Helvetica Neue"/>
              </a:endParaRPr>
            </a:p>
            <a:p>
              <a:pPr marL="0" lvl="0" indent="0" algn="ctr" rtl="0">
                <a:lnSpc>
                  <a:spcPct val="115000"/>
                </a:lnSpc>
                <a:spcBef>
                  <a:spcPts val="0"/>
                </a:spcBef>
                <a:spcAft>
                  <a:spcPts val="0"/>
                </a:spcAft>
                <a:buNone/>
              </a:pPr>
              <a:endParaRPr sz="1300" b="1">
                <a:solidFill>
                  <a:srgbClr val="323E48"/>
                </a:solidFill>
                <a:latin typeface="Helvetica Neue"/>
                <a:ea typeface="Helvetica Neue"/>
                <a:cs typeface="Helvetica Neue"/>
                <a:sym typeface="Helvetica Neue"/>
              </a:endParaRPr>
            </a:p>
          </p:txBody>
        </p:sp>
        <p:sp>
          <p:nvSpPr>
            <p:cNvPr id="558" name="Google Shape;558;p128"/>
            <p:cNvSpPr txBox="1"/>
            <p:nvPr/>
          </p:nvSpPr>
          <p:spPr>
            <a:xfrm>
              <a:off x="515350" y="1463600"/>
              <a:ext cx="2753100" cy="121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a:solidFill>
                    <a:srgbClr val="323E48"/>
                  </a:solidFill>
                  <a:latin typeface="Helvetica Neue"/>
                  <a:ea typeface="Helvetica Neue"/>
                  <a:cs typeface="Helvetica Neue"/>
                  <a:sym typeface="Helvetica Neue"/>
                </a:rPr>
                <a:t>4 - Measurable Outcomes</a:t>
              </a:r>
              <a:endParaRPr sz="1300" b="1">
                <a:solidFill>
                  <a:srgbClr val="323E48"/>
                </a:solidFill>
                <a:latin typeface="Helvetica Neue"/>
                <a:ea typeface="Helvetica Neue"/>
                <a:cs typeface="Helvetica Neue"/>
                <a:sym typeface="Helvetica Neue"/>
              </a:endParaRPr>
            </a:p>
            <a:p>
              <a:pPr marL="400050" marR="0" lvl="0" indent="-234950" algn="l" rtl="0">
                <a:lnSpc>
                  <a:spcPct val="115000"/>
                </a:lnSpc>
                <a:spcBef>
                  <a:spcPts val="0"/>
                </a:spcBef>
                <a:spcAft>
                  <a:spcPts val="0"/>
                </a:spcAft>
                <a:buClr>
                  <a:srgbClr val="323E48"/>
                </a:buClr>
                <a:buSzPts val="1000"/>
                <a:buFont typeface="Helvetica Neue"/>
                <a:buChar char="❏"/>
              </a:pPr>
              <a:r>
                <a:rPr lang="en" sz="1000" u="sng">
                  <a:solidFill>
                    <a:srgbClr val="323E48"/>
                  </a:solidFill>
                  <a:latin typeface="Helvetica Neue"/>
                  <a:ea typeface="Helvetica Neue"/>
                  <a:cs typeface="Helvetica Neue"/>
                  <a:sym typeface="Helvetica Neue"/>
                </a:rPr>
                <a:t>Job Satisfaction</a:t>
              </a:r>
              <a:r>
                <a:rPr lang="en" sz="1000">
                  <a:solidFill>
                    <a:srgbClr val="323E48"/>
                  </a:solidFill>
                  <a:latin typeface="Helvetica Neue"/>
                  <a:ea typeface="Helvetica Neue"/>
                  <a:cs typeface="Helvetica Neue"/>
                  <a:sym typeface="Helvetica Neue"/>
                </a:rPr>
                <a:t>: 91% maintained or improved</a:t>
              </a:r>
              <a:endParaRPr sz="1000">
                <a:solidFill>
                  <a:srgbClr val="323E48"/>
                </a:solidFill>
                <a:latin typeface="Helvetica Neue"/>
                <a:ea typeface="Helvetica Neue"/>
                <a:cs typeface="Helvetica Neue"/>
                <a:sym typeface="Helvetica Neue"/>
              </a:endParaRPr>
            </a:p>
            <a:p>
              <a:pPr marL="400050" lvl="0" indent="-234950" algn="l" rtl="0">
                <a:lnSpc>
                  <a:spcPct val="115000"/>
                </a:lnSpc>
                <a:spcBef>
                  <a:spcPts val="0"/>
                </a:spcBef>
                <a:spcAft>
                  <a:spcPts val="0"/>
                </a:spcAft>
                <a:buClr>
                  <a:srgbClr val="323E48"/>
                </a:buClr>
                <a:buSzPts val="1000"/>
                <a:buFont typeface="Helvetica Neue"/>
                <a:buChar char="❏"/>
              </a:pPr>
              <a:r>
                <a:rPr lang="en" sz="1000" u="sng">
                  <a:solidFill>
                    <a:srgbClr val="323E48"/>
                  </a:solidFill>
                  <a:latin typeface="Helvetica Neue"/>
                  <a:ea typeface="Helvetica Neue"/>
                  <a:cs typeface="Helvetica Neue"/>
                  <a:sym typeface="Helvetica Neue"/>
                </a:rPr>
                <a:t>Absenteeism</a:t>
              </a:r>
              <a:r>
                <a:rPr lang="en" sz="1000">
                  <a:solidFill>
                    <a:srgbClr val="323E48"/>
                  </a:solidFill>
                  <a:latin typeface="Helvetica Neue"/>
                  <a:ea typeface="Helvetica Neue"/>
                  <a:cs typeface="Helvetica Neue"/>
                  <a:sym typeface="Helvetica Neue"/>
                </a:rPr>
                <a:t>: study shows engaged members use ⅓ the sick time of non-engaged members </a:t>
              </a:r>
              <a:endParaRPr sz="1000">
                <a:solidFill>
                  <a:srgbClr val="323E48"/>
                </a:solidFill>
                <a:latin typeface="Helvetica Neue"/>
                <a:ea typeface="Helvetica Neue"/>
                <a:cs typeface="Helvetica Neue"/>
                <a:sym typeface="Helvetica Neue"/>
              </a:endParaRPr>
            </a:p>
            <a:p>
              <a:pPr marL="400050" lvl="0" indent="-234950" algn="l" rtl="0">
                <a:lnSpc>
                  <a:spcPct val="115000"/>
                </a:lnSpc>
                <a:spcBef>
                  <a:spcPts val="0"/>
                </a:spcBef>
                <a:spcAft>
                  <a:spcPts val="0"/>
                </a:spcAft>
                <a:buClr>
                  <a:srgbClr val="323E48"/>
                </a:buClr>
                <a:buSzPts val="1000"/>
                <a:buFont typeface="Helvetica Neue"/>
                <a:buChar char="❏"/>
              </a:pPr>
              <a:r>
                <a:rPr lang="en" sz="1000" u="sng">
                  <a:solidFill>
                    <a:srgbClr val="323E48"/>
                  </a:solidFill>
                  <a:latin typeface="Helvetica Neue"/>
                  <a:ea typeface="Helvetica Neue"/>
                  <a:cs typeface="Helvetica Neue"/>
                  <a:sym typeface="Helvetica Neue"/>
                </a:rPr>
                <a:t>Diabetes</a:t>
              </a:r>
              <a:r>
                <a:rPr lang="en" sz="1000">
                  <a:solidFill>
                    <a:srgbClr val="323E48"/>
                  </a:solidFill>
                  <a:latin typeface="Helvetica Neue"/>
                  <a:ea typeface="Helvetica Neue"/>
                  <a:cs typeface="Helvetica Neue"/>
                  <a:sym typeface="Helvetica Neue"/>
                </a:rPr>
                <a:t> - 80% improved or maintained A1c</a:t>
              </a:r>
              <a:endParaRPr sz="1000">
                <a:solidFill>
                  <a:srgbClr val="323E48"/>
                </a:solidFill>
                <a:latin typeface="Helvetica Neue"/>
                <a:ea typeface="Helvetica Neue"/>
                <a:cs typeface="Helvetica Neue"/>
                <a:sym typeface="Helvetica Neue"/>
              </a:endParaRPr>
            </a:p>
            <a:p>
              <a:pPr marL="400050" lvl="0" indent="-234950" algn="l" rtl="0">
                <a:lnSpc>
                  <a:spcPct val="115000"/>
                </a:lnSpc>
                <a:spcBef>
                  <a:spcPts val="0"/>
                </a:spcBef>
                <a:spcAft>
                  <a:spcPts val="0"/>
                </a:spcAft>
                <a:buClr>
                  <a:srgbClr val="323E48"/>
                </a:buClr>
                <a:buSzPts val="1000"/>
                <a:buFont typeface="Helvetica Neue"/>
                <a:buChar char="❏"/>
              </a:pPr>
              <a:r>
                <a:rPr lang="en" sz="1000" u="sng">
                  <a:solidFill>
                    <a:srgbClr val="323E48"/>
                  </a:solidFill>
                  <a:latin typeface="Helvetica Neue"/>
                  <a:ea typeface="Helvetica Neue"/>
                  <a:cs typeface="Helvetica Neue"/>
                  <a:sym typeface="Helvetica Neue"/>
                </a:rPr>
                <a:t>Blood Pressure</a:t>
              </a:r>
              <a:r>
                <a:rPr lang="en" sz="1000">
                  <a:solidFill>
                    <a:srgbClr val="323E48"/>
                  </a:solidFill>
                  <a:latin typeface="Helvetica Neue"/>
                  <a:ea typeface="Helvetica Neue"/>
                  <a:cs typeface="Helvetica Neue"/>
                  <a:sym typeface="Helvetica Neue"/>
                </a:rPr>
                <a:t> - 62% moved </a:t>
              </a:r>
              <a:br>
                <a:rPr lang="en" sz="1000">
                  <a:solidFill>
                    <a:srgbClr val="323E48"/>
                  </a:solidFill>
                  <a:latin typeface="Helvetica Neue"/>
                  <a:ea typeface="Helvetica Neue"/>
                  <a:cs typeface="Helvetica Neue"/>
                  <a:sym typeface="Helvetica Neue"/>
                </a:rPr>
              </a:br>
              <a:r>
                <a:rPr lang="en" sz="1000">
                  <a:solidFill>
                    <a:srgbClr val="323E48"/>
                  </a:solidFill>
                  <a:latin typeface="Helvetica Neue"/>
                  <a:ea typeface="Helvetica Neue"/>
                  <a:cs typeface="Helvetica Neue"/>
                  <a:sym typeface="Helvetica Neue"/>
                </a:rPr>
                <a:t>to healthier BP level</a:t>
              </a:r>
              <a:endParaRPr sz="1200" b="1">
                <a:solidFill>
                  <a:srgbClr val="323E48"/>
                </a:solidFill>
                <a:latin typeface="Helvetica Neue"/>
                <a:ea typeface="Helvetica Neue"/>
                <a:cs typeface="Helvetica Neue"/>
                <a:sym typeface="Helvetica Neue"/>
              </a:endParaRPr>
            </a:p>
          </p:txBody>
        </p:sp>
        <p:sp>
          <p:nvSpPr>
            <p:cNvPr id="559" name="Google Shape;559;p128"/>
            <p:cNvSpPr txBox="1"/>
            <p:nvPr/>
          </p:nvSpPr>
          <p:spPr>
            <a:xfrm>
              <a:off x="6005050" y="3162675"/>
              <a:ext cx="25725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a:solidFill>
                    <a:srgbClr val="323E48"/>
                  </a:solidFill>
                  <a:latin typeface="Helvetica Neue"/>
                  <a:ea typeface="Helvetica Neue"/>
                  <a:cs typeface="Helvetica Neue"/>
                  <a:sym typeface="Helvetica Neue"/>
                </a:rPr>
                <a:t>2 - Engagement &amp; Education</a:t>
              </a:r>
              <a:endParaRPr sz="1300" b="1">
                <a:solidFill>
                  <a:srgbClr val="323E48"/>
                </a:solidFill>
                <a:latin typeface="Helvetica Neue"/>
                <a:ea typeface="Helvetica Neue"/>
                <a:cs typeface="Helvetica Neue"/>
                <a:sym typeface="Helvetica Neue"/>
              </a:endParaRPr>
            </a:p>
            <a:p>
              <a:pPr marL="400050" marR="0" lvl="0" indent="-234950" algn="l" rtl="0">
                <a:lnSpc>
                  <a:spcPct val="100000"/>
                </a:lnSpc>
                <a:spcBef>
                  <a:spcPts val="400"/>
                </a:spcBef>
                <a:spcAft>
                  <a:spcPts val="0"/>
                </a:spcAft>
                <a:buClr>
                  <a:srgbClr val="323E48"/>
                </a:buClr>
                <a:buSzPts val="1000"/>
                <a:buFont typeface="Helvetica Neue"/>
                <a:buChar char="❏"/>
              </a:pPr>
              <a:r>
                <a:rPr lang="en" sz="1000">
                  <a:solidFill>
                    <a:srgbClr val="323E48"/>
                  </a:solidFill>
                  <a:latin typeface="Helvetica Neue"/>
                  <a:ea typeface="Helvetica Neue"/>
                  <a:cs typeface="Helvetica Neue"/>
                  <a:sym typeface="Helvetica Neue"/>
                </a:rPr>
                <a:t>Dedicated Health Advisor (Coach)</a:t>
              </a:r>
              <a:endParaRPr sz="1000">
                <a:solidFill>
                  <a:srgbClr val="323E48"/>
                </a:solidFill>
                <a:latin typeface="Helvetica Neue"/>
                <a:ea typeface="Helvetica Neue"/>
                <a:cs typeface="Helvetica Neue"/>
                <a:sym typeface="Helvetica Neue"/>
              </a:endParaRPr>
            </a:p>
            <a:p>
              <a:pPr marL="400050" marR="0" lvl="0" indent="-234950" algn="l" rtl="0">
                <a:lnSpc>
                  <a:spcPct val="100000"/>
                </a:lnSpc>
                <a:spcBef>
                  <a:spcPts val="400"/>
                </a:spcBef>
                <a:spcAft>
                  <a:spcPts val="0"/>
                </a:spcAft>
                <a:buClr>
                  <a:srgbClr val="323E48"/>
                </a:buClr>
                <a:buSzPts val="1000"/>
                <a:buFont typeface="Helvetica Neue"/>
                <a:buChar char="❏"/>
              </a:pPr>
              <a:r>
                <a:rPr lang="en" sz="1000">
                  <a:solidFill>
                    <a:srgbClr val="323E48"/>
                  </a:solidFill>
                  <a:latin typeface="Helvetica Neue"/>
                  <a:ea typeface="Helvetica Neue"/>
                  <a:cs typeface="Helvetica Neue"/>
                  <a:sym typeface="Helvetica Neue"/>
                </a:rPr>
                <a:t>Ongoing Healthy Living content</a:t>
              </a:r>
              <a:endParaRPr sz="1000">
                <a:solidFill>
                  <a:srgbClr val="323E48"/>
                </a:solidFill>
                <a:latin typeface="Helvetica Neue"/>
                <a:ea typeface="Helvetica Neue"/>
                <a:cs typeface="Helvetica Neue"/>
                <a:sym typeface="Helvetica Neue"/>
              </a:endParaRPr>
            </a:p>
            <a:p>
              <a:pPr marL="400050" marR="0" lvl="0" indent="-234950" algn="l" rtl="0">
                <a:lnSpc>
                  <a:spcPct val="100000"/>
                </a:lnSpc>
                <a:spcBef>
                  <a:spcPts val="400"/>
                </a:spcBef>
                <a:spcAft>
                  <a:spcPts val="0"/>
                </a:spcAft>
                <a:buClr>
                  <a:srgbClr val="323E48"/>
                </a:buClr>
                <a:buSzPts val="1000"/>
                <a:buFont typeface="Helvetica Neue"/>
                <a:buChar char="❏"/>
              </a:pPr>
              <a:r>
                <a:rPr lang="en" sz="1000">
                  <a:solidFill>
                    <a:srgbClr val="323E48"/>
                  </a:solidFill>
                  <a:latin typeface="Helvetica Neue"/>
                  <a:ea typeface="Helvetica Neue"/>
                  <a:cs typeface="Helvetica Neue"/>
                  <a:sym typeface="Helvetica Neue"/>
                </a:rPr>
                <a:t>Quarterly Healthy Living Workshops </a:t>
              </a:r>
              <a:endParaRPr sz="1000">
                <a:solidFill>
                  <a:srgbClr val="323E48"/>
                </a:solidFill>
                <a:latin typeface="Helvetica Neue"/>
                <a:ea typeface="Helvetica Neue"/>
                <a:cs typeface="Helvetica Neue"/>
                <a:sym typeface="Helvetica Neue"/>
              </a:endParaRPr>
            </a:p>
            <a:p>
              <a:pPr marL="0" marR="0" lvl="0" indent="0" algn="l" rtl="0">
                <a:lnSpc>
                  <a:spcPct val="115000"/>
                </a:lnSpc>
                <a:spcBef>
                  <a:spcPts val="0"/>
                </a:spcBef>
                <a:spcAft>
                  <a:spcPts val="0"/>
                </a:spcAft>
                <a:buNone/>
              </a:pPr>
              <a:endParaRPr sz="1100">
                <a:solidFill>
                  <a:srgbClr val="323E48"/>
                </a:solidFill>
                <a:latin typeface="Helvetica Neue"/>
                <a:ea typeface="Helvetica Neue"/>
                <a:cs typeface="Helvetica Neue"/>
                <a:sym typeface="Helvetica Neue"/>
              </a:endParaRPr>
            </a:p>
          </p:txBody>
        </p:sp>
        <p:sp>
          <p:nvSpPr>
            <p:cNvPr id="560" name="Google Shape;560;p128"/>
            <p:cNvSpPr txBox="1"/>
            <p:nvPr/>
          </p:nvSpPr>
          <p:spPr>
            <a:xfrm>
              <a:off x="5933800" y="1539800"/>
              <a:ext cx="2715000" cy="35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a:solidFill>
                    <a:srgbClr val="323E48"/>
                  </a:solidFill>
                  <a:latin typeface="Helvetica Neue"/>
                  <a:ea typeface="Helvetica Neue"/>
                  <a:cs typeface="Helvetica Neue"/>
                  <a:sym typeface="Helvetica Neue"/>
                </a:rPr>
                <a:t>1 - Wellview Care Profile™</a:t>
              </a:r>
              <a:endParaRPr sz="1300" b="1">
                <a:solidFill>
                  <a:srgbClr val="323E48"/>
                </a:solidFill>
                <a:latin typeface="Helvetica Neue"/>
                <a:ea typeface="Helvetica Neue"/>
                <a:cs typeface="Helvetica Neue"/>
                <a:sym typeface="Helvetica Neue"/>
              </a:endParaRPr>
            </a:p>
            <a:p>
              <a:pPr marL="400050" lvl="0" indent="-234950" algn="l" rtl="0">
                <a:lnSpc>
                  <a:spcPct val="100000"/>
                </a:lnSpc>
                <a:spcBef>
                  <a:spcPts val="400"/>
                </a:spcBef>
                <a:spcAft>
                  <a:spcPts val="0"/>
                </a:spcAft>
                <a:buClr>
                  <a:srgbClr val="323E48"/>
                </a:buClr>
                <a:buSzPts val="1000"/>
                <a:buFont typeface="Helvetica Neue"/>
                <a:buChar char="❏"/>
              </a:pPr>
              <a:r>
                <a:rPr lang="en" sz="1000">
                  <a:solidFill>
                    <a:srgbClr val="323E48"/>
                  </a:solidFill>
                  <a:latin typeface="Helvetica Neue"/>
                  <a:ea typeface="Helvetica Neue"/>
                  <a:cs typeface="Helvetica Neue"/>
                  <a:sym typeface="Helvetica Neue"/>
                </a:rPr>
                <a:t>Behavioral &amp; Health Personality Profile</a:t>
              </a:r>
              <a:endParaRPr sz="1000">
                <a:solidFill>
                  <a:srgbClr val="323E48"/>
                </a:solidFill>
                <a:latin typeface="Helvetica Neue"/>
                <a:ea typeface="Helvetica Neue"/>
                <a:cs typeface="Helvetica Neue"/>
                <a:sym typeface="Helvetica Neue"/>
              </a:endParaRPr>
            </a:p>
            <a:p>
              <a:pPr marL="400050" lvl="0" indent="-234950" algn="l" rtl="0">
                <a:lnSpc>
                  <a:spcPct val="100000"/>
                </a:lnSpc>
                <a:spcBef>
                  <a:spcPts val="400"/>
                </a:spcBef>
                <a:spcAft>
                  <a:spcPts val="0"/>
                </a:spcAft>
                <a:buClr>
                  <a:srgbClr val="323E48"/>
                </a:buClr>
                <a:buSzPts val="1000"/>
                <a:buFont typeface="Helvetica Neue"/>
                <a:buChar char="❏"/>
              </a:pPr>
              <a:r>
                <a:rPr lang="en" sz="1000">
                  <a:solidFill>
                    <a:srgbClr val="323E48"/>
                  </a:solidFill>
                  <a:latin typeface="Helvetica Neue"/>
                  <a:ea typeface="Helvetica Neue"/>
                  <a:cs typeface="Helvetica Neue"/>
                  <a:sym typeface="Helvetica Neue"/>
                </a:rPr>
                <a:t>Proprietary Health Risk Assessment</a:t>
              </a:r>
              <a:endParaRPr sz="1000">
                <a:solidFill>
                  <a:srgbClr val="323E48"/>
                </a:solidFill>
                <a:latin typeface="Helvetica Neue"/>
                <a:ea typeface="Helvetica Neue"/>
                <a:cs typeface="Helvetica Neue"/>
                <a:sym typeface="Helvetica Neue"/>
              </a:endParaRPr>
            </a:p>
            <a:p>
              <a:pPr marL="400050" lvl="0" indent="-234950" algn="l" rtl="0">
                <a:lnSpc>
                  <a:spcPct val="100000"/>
                </a:lnSpc>
                <a:spcBef>
                  <a:spcPts val="400"/>
                </a:spcBef>
                <a:spcAft>
                  <a:spcPts val="0"/>
                </a:spcAft>
                <a:buClr>
                  <a:srgbClr val="323E48"/>
                </a:buClr>
                <a:buSzPts val="1000"/>
                <a:buFont typeface="Helvetica Neue"/>
                <a:buChar char="❏"/>
              </a:pPr>
              <a:r>
                <a:rPr lang="en" sz="1000">
                  <a:solidFill>
                    <a:srgbClr val="323E48"/>
                  </a:solidFill>
                  <a:latin typeface="Helvetica Neue"/>
                  <a:ea typeface="Helvetica Neue"/>
                  <a:cs typeface="Helvetica Neue"/>
                  <a:sym typeface="Helvetica Neue"/>
                </a:rPr>
                <a:t>Biometrics </a:t>
              </a:r>
              <a:endParaRPr sz="1000">
                <a:solidFill>
                  <a:srgbClr val="323E48"/>
                </a:solidFill>
                <a:latin typeface="Helvetica Neue"/>
                <a:ea typeface="Helvetica Neue"/>
                <a:cs typeface="Helvetica Neue"/>
                <a:sym typeface="Helvetica Neue"/>
              </a:endParaRPr>
            </a:p>
            <a:p>
              <a:pPr marL="457200" lvl="0" indent="0" algn="l" rtl="0">
                <a:lnSpc>
                  <a:spcPct val="115000"/>
                </a:lnSpc>
                <a:spcBef>
                  <a:spcPts val="0"/>
                </a:spcBef>
                <a:spcAft>
                  <a:spcPts val="0"/>
                </a:spcAft>
                <a:buNone/>
              </a:pPr>
              <a:endParaRPr sz="1100">
                <a:solidFill>
                  <a:srgbClr val="323E48"/>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300" b="1">
                <a:solidFill>
                  <a:srgbClr val="323E48"/>
                </a:solidFill>
                <a:latin typeface="Helvetica Neue"/>
                <a:ea typeface="Helvetica Neue"/>
                <a:cs typeface="Helvetica Neue"/>
                <a:sym typeface="Helvetica Neue"/>
              </a:endParaRPr>
            </a:p>
          </p:txBody>
        </p:sp>
        <p:sp>
          <p:nvSpPr>
            <p:cNvPr id="561" name="Google Shape;561;p128"/>
            <p:cNvSpPr/>
            <p:nvPr/>
          </p:nvSpPr>
          <p:spPr>
            <a:xfrm>
              <a:off x="3692700" y="2123075"/>
              <a:ext cx="1758600" cy="1758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28"/>
            <p:cNvSpPr txBox="1"/>
            <p:nvPr/>
          </p:nvSpPr>
          <p:spPr>
            <a:xfrm>
              <a:off x="3692700" y="2600225"/>
              <a:ext cx="1758600" cy="804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700" b="1">
                  <a:solidFill>
                    <a:srgbClr val="307BF3"/>
                  </a:solidFill>
                  <a:latin typeface="Helvetica Neue"/>
                  <a:ea typeface="Helvetica Neue"/>
                  <a:cs typeface="Helvetica Neue"/>
                  <a:sym typeface="Helvetica Neue"/>
                </a:rPr>
                <a:t>Wellview </a:t>
              </a:r>
              <a:br>
                <a:rPr lang="en" sz="1700" b="1">
                  <a:solidFill>
                    <a:srgbClr val="307BF3"/>
                  </a:solidFill>
                  <a:latin typeface="Helvetica Neue"/>
                  <a:ea typeface="Helvetica Neue"/>
                  <a:cs typeface="Helvetica Neue"/>
                  <a:sym typeface="Helvetica Neue"/>
                </a:rPr>
              </a:br>
              <a:r>
                <a:rPr lang="en" sz="1700" b="1">
                  <a:solidFill>
                    <a:srgbClr val="307BF3"/>
                  </a:solidFill>
                  <a:latin typeface="Helvetica Neue"/>
                  <a:ea typeface="Helvetica Neue"/>
                  <a:cs typeface="Helvetica Neue"/>
                  <a:sym typeface="Helvetica Neue"/>
                </a:rPr>
                <a:t>Care Model™</a:t>
              </a:r>
              <a:endParaRPr sz="1700" b="1">
                <a:solidFill>
                  <a:srgbClr val="307BF3"/>
                </a:solidFill>
                <a:latin typeface="Helvetica Neue"/>
                <a:ea typeface="Helvetica Neue"/>
                <a:cs typeface="Helvetica Neue"/>
                <a:sym typeface="Helvetica Neue"/>
              </a:endParaRPr>
            </a:p>
          </p:txBody>
        </p:sp>
        <p:sp>
          <p:nvSpPr>
            <p:cNvPr id="563" name="Google Shape;563;p128"/>
            <p:cNvSpPr/>
            <p:nvPr/>
          </p:nvSpPr>
          <p:spPr>
            <a:xfrm>
              <a:off x="3268500" y="1698875"/>
              <a:ext cx="2607000" cy="2607000"/>
            </a:xfrm>
            <a:prstGeom prst="donut">
              <a:avLst>
                <a:gd name="adj" fmla="val 6047"/>
              </a:avLst>
            </a:prstGeom>
            <a:solidFill>
              <a:srgbClr val="002F5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4" name="Google Shape;564;p128"/>
          <p:cNvSpPr/>
          <p:nvPr/>
        </p:nvSpPr>
        <p:spPr>
          <a:xfrm rot="5400000">
            <a:off x="3344725" y="1707050"/>
            <a:ext cx="2675100" cy="2675100"/>
          </a:xfrm>
          <a:prstGeom prst="blockArc">
            <a:avLst>
              <a:gd name="adj1" fmla="val 10800000"/>
              <a:gd name="adj2" fmla="val 16216209"/>
              <a:gd name="adj3" fmla="val 10152"/>
            </a:avLst>
          </a:prstGeom>
          <a:solidFill>
            <a:srgbClr val="2A7D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28"/>
          <p:cNvSpPr/>
          <p:nvPr/>
        </p:nvSpPr>
        <p:spPr>
          <a:xfrm rot="-5400000">
            <a:off x="3277075" y="1777025"/>
            <a:ext cx="2675100" cy="2675100"/>
          </a:xfrm>
          <a:prstGeom prst="blockArc">
            <a:avLst>
              <a:gd name="adj1" fmla="val 10800000"/>
              <a:gd name="adj2" fmla="val 16216209"/>
              <a:gd name="adj3" fmla="val 10152"/>
            </a:avLst>
          </a:prstGeom>
          <a:solidFill>
            <a:srgbClr val="2A7D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28"/>
          <p:cNvSpPr/>
          <p:nvPr/>
        </p:nvSpPr>
        <p:spPr>
          <a:xfrm>
            <a:off x="2451450" y="4825417"/>
            <a:ext cx="4241100" cy="21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200"/>
              <a:buFont typeface="Open Sans"/>
              <a:buNone/>
            </a:pPr>
            <a:r>
              <a:rPr lang="en" sz="800" i="0" u="none" strike="noStrike" cap="none">
                <a:solidFill>
                  <a:srgbClr val="595959"/>
                </a:solidFill>
                <a:latin typeface="Helvetica Neue"/>
                <a:ea typeface="Helvetica Neue"/>
                <a:cs typeface="Helvetica Neue"/>
                <a:sym typeface="Helvetica Neue"/>
              </a:rPr>
              <a:t>©20</a:t>
            </a:r>
            <a:r>
              <a:rPr lang="en" sz="800">
                <a:solidFill>
                  <a:srgbClr val="595959"/>
                </a:solidFill>
                <a:latin typeface="Helvetica Neue"/>
                <a:ea typeface="Helvetica Neue"/>
                <a:cs typeface="Helvetica Neue"/>
                <a:sym typeface="Helvetica Neue"/>
              </a:rPr>
              <a:t>22 </a:t>
            </a:r>
            <a:r>
              <a:rPr lang="en" sz="800" i="0" u="none" strike="noStrike" cap="none">
                <a:solidFill>
                  <a:srgbClr val="595959"/>
                </a:solidFill>
                <a:latin typeface="Helvetica Neue"/>
                <a:ea typeface="Helvetica Neue"/>
                <a:cs typeface="Helvetica Neue"/>
                <a:sym typeface="Helvetica Neue"/>
              </a:rPr>
              <a:t>Wellview</a:t>
            </a:r>
            <a:r>
              <a:rPr lang="en" sz="800">
                <a:solidFill>
                  <a:srgbClr val="595959"/>
                </a:solidFill>
                <a:latin typeface="Helvetica Neue"/>
                <a:ea typeface="Helvetica Neue"/>
                <a:cs typeface="Helvetica Neue"/>
                <a:sym typeface="Helvetica Neue"/>
              </a:rPr>
              <a:t>, </a:t>
            </a:r>
            <a:r>
              <a:rPr lang="en" sz="800" i="0" u="none" strike="noStrike" cap="none">
                <a:solidFill>
                  <a:srgbClr val="595959"/>
                </a:solidFill>
                <a:latin typeface="Helvetica Neue"/>
                <a:ea typeface="Helvetica Neue"/>
                <a:cs typeface="Helvetica Neue"/>
                <a:sym typeface="Helvetica Neue"/>
              </a:rPr>
              <a:t> Inc. – Confidential and Proprietary</a:t>
            </a:r>
            <a:r>
              <a:rPr lang="en" sz="800">
                <a:solidFill>
                  <a:srgbClr val="595959"/>
                </a:solidFill>
                <a:latin typeface="Helvetica Neue"/>
                <a:ea typeface="Helvetica Neue"/>
                <a:cs typeface="Helvetica Neue"/>
                <a:sym typeface="Helvetica Neue"/>
              </a:rPr>
              <a:t> – </a:t>
            </a:r>
            <a:r>
              <a:rPr lang="en" sz="800" i="0" u="none" strike="noStrike" cap="none">
                <a:solidFill>
                  <a:srgbClr val="595959"/>
                </a:solidFill>
                <a:latin typeface="Helvetica Neue"/>
                <a:ea typeface="Helvetica Neue"/>
                <a:cs typeface="Helvetica Neue"/>
                <a:sym typeface="Helvetica Neue"/>
              </a:rPr>
              <a:t>Do </a:t>
            </a:r>
            <a:r>
              <a:rPr lang="en" sz="800">
                <a:solidFill>
                  <a:srgbClr val="595959"/>
                </a:solidFill>
                <a:latin typeface="Helvetica Neue"/>
                <a:ea typeface="Helvetica Neue"/>
                <a:cs typeface="Helvetica Neue"/>
                <a:sym typeface="Helvetica Neue"/>
              </a:rPr>
              <a:t>Not Distribute</a:t>
            </a:r>
            <a:endParaRPr>
              <a:solidFill>
                <a:srgbClr val="595959"/>
              </a:solidFill>
              <a:latin typeface="Helvetica Neue"/>
              <a:ea typeface="Helvetica Neue"/>
              <a:cs typeface="Helvetica Neue"/>
              <a:sym typeface="Helvetica Neue"/>
            </a:endParaRPr>
          </a:p>
        </p:txBody>
      </p:sp>
      <p:pic>
        <p:nvPicPr>
          <p:cNvPr id="567" name="Google Shape;567;p128"/>
          <p:cNvPicPr preferRelativeResize="0"/>
          <p:nvPr/>
        </p:nvPicPr>
        <p:blipFill>
          <a:blip r:embed="rId3">
            <a:alphaModFix/>
          </a:blip>
          <a:stretch>
            <a:fillRect/>
          </a:stretch>
        </p:blipFill>
        <p:spPr>
          <a:xfrm>
            <a:off x="8735201" y="4846650"/>
            <a:ext cx="249427" cy="1735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71"/>
        <p:cNvGrpSpPr/>
        <p:nvPr/>
      </p:nvGrpSpPr>
      <p:grpSpPr>
        <a:xfrm>
          <a:off x="0" y="0"/>
          <a:ext cx="0" cy="0"/>
          <a:chOff x="0" y="0"/>
          <a:chExt cx="0" cy="0"/>
        </a:xfrm>
      </p:grpSpPr>
      <p:grpSp>
        <p:nvGrpSpPr>
          <p:cNvPr id="572" name="Google Shape;572;p129"/>
          <p:cNvGrpSpPr/>
          <p:nvPr/>
        </p:nvGrpSpPr>
        <p:grpSpPr>
          <a:xfrm>
            <a:off x="4111399" y="1464220"/>
            <a:ext cx="2496203" cy="2428405"/>
            <a:chOff x="1917433" y="1453653"/>
            <a:chExt cx="2742176" cy="2667697"/>
          </a:xfrm>
        </p:grpSpPr>
        <p:sp>
          <p:nvSpPr>
            <p:cNvPr id="573" name="Google Shape;573;p129"/>
            <p:cNvSpPr/>
            <p:nvPr/>
          </p:nvSpPr>
          <p:spPr>
            <a:xfrm rot="-2700000">
              <a:off x="2440767" y="1711670"/>
              <a:ext cx="1621029" cy="2151664"/>
            </a:xfrm>
            <a:custGeom>
              <a:avLst/>
              <a:gdLst/>
              <a:ahLst/>
              <a:cxnLst/>
              <a:rect l="l" t="t" r="r" b="b"/>
              <a:pathLst>
                <a:path w="250" h="332" extrusionOk="0">
                  <a:moveTo>
                    <a:pt x="32" y="286"/>
                  </a:moveTo>
                  <a:cubicBezTo>
                    <a:pt x="32" y="157"/>
                    <a:pt x="127" y="49"/>
                    <a:pt x="250" y="29"/>
                  </a:cubicBezTo>
                  <a:cubicBezTo>
                    <a:pt x="245" y="19"/>
                    <a:pt x="239" y="9"/>
                    <a:pt x="232" y="0"/>
                  </a:cubicBezTo>
                  <a:cubicBezTo>
                    <a:pt x="100" y="28"/>
                    <a:pt x="0" y="145"/>
                    <a:pt x="0" y="286"/>
                  </a:cubicBezTo>
                  <a:cubicBezTo>
                    <a:pt x="0" y="302"/>
                    <a:pt x="1" y="317"/>
                    <a:pt x="3" y="332"/>
                  </a:cubicBezTo>
                  <a:cubicBezTo>
                    <a:pt x="13" y="325"/>
                    <a:pt x="23" y="319"/>
                    <a:pt x="33" y="314"/>
                  </a:cubicBezTo>
                  <a:cubicBezTo>
                    <a:pt x="33" y="305"/>
                    <a:pt x="32" y="296"/>
                    <a:pt x="32" y="286"/>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a:latin typeface="Helvetica Neue"/>
                <a:ea typeface="Helvetica Neue"/>
                <a:cs typeface="Helvetica Neue"/>
                <a:sym typeface="Helvetica Neue"/>
              </a:endParaRPr>
            </a:p>
          </p:txBody>
        </p:sp>
        <p:sp>
          <p:nvSpPr>
            <p:cNvPr id="574" name="Google Shape;574;p129"/>
            <p:cNvSpPr/>
            <p:nvPr/>
          </p:nvSpPr>
          <p:spPr>
            <a:xfrm rot="-2700000">
              <a:off x="2689034" y="1771298"/>
              <a:ext cx="1575643" cy="1769691"/>
            </a:xfrm>
            <a:custGeom>
              <a:avLst/>
              <a:gdLst/>
              <a:ahLst/>
              <a:cxnLst/>
              <a:rect l="l" t="t" r="r" b="b"/>
              <a:pathLst>
                <a:path w="254" h="285" extrusionOk="0">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rgbClr val="0C58D3"/>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a:latin typeface="Helvetica Neue"/>
                <a:ea typeface="Helvetica Neue"/>
                <a:cs typeface="Helvetica Neue"/>
                <a:sym typeface="Helvetica Neue"/>
              </a:endParaRPr>
            </a:p>
          </p:txBody>
        </p:sp>
        <p:sp>
          <p:nvSpPr>
            <p:cNvPr id="575" name="Google Shape;575;p129"/>
            <p:cNvSpPr txBox="1"/>
            <p:nvPr/>
          </p:nvSpPr>
          <p:spPr>
            <a:xfrm rot="-5400000">
              <a:off x="2686908" y="2122736"/>
              <a:ext cx="1496100" cy="563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solidFill>
                    <a:srgbClr val="FFFFFF"/>
                  </a:solidFill>
                  <a:latin typeface="Helvetica Neue"/>
                  <a:ea typeface="Helvetica Neue"/>
                  <a:cs typeface="Helvetica Neue"/>
                  <a:sym typeface="Helvetica Neue"/>
                </a:rPr>
                <a:t>Mental Health</a:t>
              </a:r>
              <a:endParaRPr sz="1000" b="1">
                <a:solidFill>
                  <a:srgbClr val="FFFFFF"/>
                </a:solidFill>
                <a:latin typeface="Helvetica Neue"/>
                <a:ea typeface="Helvetica Neue"/>
                <a:cs typeface="Helvetica Neue"/>
                <a:sym typeface="Helvetica Neue"/>
              </a:endParaRPr>
            </a:p>
            <a:p>
              <a:pPr marL="0" lvl="0" indent="0" algn="l" rtl="0">
                <a:spcBef>
                  <a:spcPts val="0"/>
                </a:spcBef>
                <a:spcAft>
                  <a:spcPts val="0"/>
                </a:spcAft>
                <a:buNone/>
              </a:pPr>
              <a:endParaRPr sz="1000" b="1">
                <a:solidFill>
                  <a:srgbClr val="FFFFFF"/>
                </a:solidFill>
                <a:latin typeface="Helvetica Neue"/>
                <a:ea typeface="Helvetica Neue"/>
                <a:cs typeface="Helvetica Neue"/>
                <a:sym typeface="Helvetica Neue"/>
              </a:endParaRPr>
            </a:p>
          </p:txBody>
        </p:sp>
      </p:grpSp>
      <p:grpSp>
        <p:nvGrpSpPr>
          <p:cNvPr id="576" name="Google Shape;576;p129"/>
          <p:cNvGrpSpPr/>
          <p:nvPr/>
        </p:nvGrpSpPr>
        <p:grpSpPr>
          <a:xfrm>
            <a:off x="5507778" y="2398364"/>
            <a:ext cx="2429703" cy="2499414"/>
            <a:chOff x="3451411" y="2479847"/>
            <a:chExt cx="2669123" cy="2745704"/>
          </a:xfrm>
        </p:grpSpPr>
        <p:sp>
          <p:nvSpPr>
            <p:cNvPr id="577" name="Google Shape;577;p129"/>
            <p:cNvSpPr/>
            <p:nvPr/>
          </p:nvSpPr>
          <p:spPr>
            <a:xfrm rot="-2700000">
              <a:off x="3709147" y="3080460"/>
              <a:ext cx="2153650" cy="1621060"/>
            </a:xfrm>
            <a:custGeom>
              <a:avLst/>
              <a:gdLst/>
              <a:ahLst/>
              <a:cxnLst/>
              <a:rect l="l" t="t" r="r" b="b"/>
              <a:pathLst>
                <a:path w="333" h="250" extrusionOk="0">
                  <a:moveTo>
                    <a:pt x="287" y="218"/>
                  </a:moveTo>
                  <a:cubicBezTo>
                    <a:pt x="157" y="218"/>
                    <a:pt x="50" y="124"/>
                    <a:pt x="30" y="0"/>
                  </a:cubicBezTo>
                  <a:cubicBezTo>
                    <a:pt x="19" y="5"/>
                    <a:pt x="10" y="11"/>
                    <a:pt x="0" y="18"/>
                  </a:cubicBezTo>
                  <a:cubicBezTo>
                    <a:pt x="28" y="151"/>
                    <a:pt x="146" y="250"/>
                    <a:pt x="287" y="250"/>
                  </a:cubicBezTo>
                  <a:cubicBezTo>
                    <a:pt x="302" y="250"/>
                    <a:pt x="318" y="249"/>
                    <a:pt x="333" y="247"/>
                  </a:cubicBezTo>
                  <a:cubicBezTo>
                    <a:pt x="326" y="237"/>
                    <a:pt x="320" y="227"/>
                    <a:pt x="315" y="217"/>
                  </a:cubicBezTo>
                  <a:cubicBezTo>
                    <a:pt x="306" y="218"/>
                    <a:pt x="296" y="218"/>
                    <a:pt x="287" y="218"/>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a:latin typeface="Helvetica Neue"/>
                <a:ea typeface="Helvetica Neue"/>
                <a:cs typeface="Helvetica Neue"/>
                <a:sym typeface="Helvetica Neue"/>
              </a:endParaRPr>
            </a:p>
          </p:txBody>
        </p:sp>
        <p:sp>
          <p:nvSpPr>
            <p:cNvPr id="578" name="Google Shape;578;p129"/>
            <p:cNvSpPr/>
            <p:nvPr/>
          </p:nvSpPr>
          <p:spPr>
            <a:xfrm rot="-2700000">
              <a:off x="3773733" y="2873178"/>
              <a:ext cx="1764275" cy="1573502"/>
            </a:xfrm>
            <a:custGeom>
              <a:avLst/>
              <a:gdLst/>
              <a:ahLst/>
              <a:cxnLst/>
              <a:rect l="l" t="t" r="r" b="b"/>
              <a:pathLst>
                <a:path w="285" h="254" extrusionOk="0">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0D5DDF"/>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a:latin typeface="Helvetica Neue"/>
                <a:ea typeface="Helvetica Neue"/>
                <a:cs typeface="Helvetica Neue"/>
                <a:sym typeface="Helvetica Neue"/>
              </a:endParaRPr>
            </a:p>
          </p:txBody>
        </p:sp>
        <p:sp>
          <p:nvSpPr>
            <p:cNvPr id="579" name="Google Shape;579;p129"/>
            <p:cNvSpPr txBox="1"/>
            <p:nvPr/>
          </p:nvSpPr>
          <p:spPr>
            <a:xfrm>
              <a:off x="4242480" y="3427182"/>
              <a:ext cx="1496100" cy="5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FFFF"/>
                  </a:solidFill>
                  <a:latin typeface="Helvetica Neue"/>
                  <a:ea typeface="Helvetica Neue"/>
                  <a:cs typeface="Helvetica Neue"/>
                  <a:sym typeface="Helvetica Neue"/>
                </a:rPr>
                <a:t>Accredited Financial Coach</a:t>
              </a:r>
              <a:endParaRPr sz="1000" b="1">
                <a:solidFill>
                  <a:srgbClr val="FFFFFF"/>
                </a:solidFill>
                <a:latin typeface="Helvetica Neue"/>
                <a:ea typeface="Helvetica Neue"/>
                <a:cs typeface="Helvetica Neue"/>
                <a:sym typeface="Helvetica Neue"/>
              </a:endParaRPr>
            </a:p>
            <a:p>
              <a:pPr marL="0" lvl="0" indent="0" algn="ctr" rtl="0">
                <a:spcBef>
                  <a:spcPts val="0"/>
                </a:spcBef>
                <a:spcAft>
                  <a:spcPts val="0"/>
                </a:spcAft>
                <a:buNone/>
              </a:pPr>
              <a:endParaRPr sz="1000" b="1">
                <a:solidFill>
                  <a:srgbClr val="FFFFFF"/>
                </a:solidFill>
                <a:latin typeface="Helvetica Neue"/>
                <a:ea typeface="Helvetica Neue"/>
                <a:cs typeface="Helvetica Neue"/>
                <a:sym typeface="Helvetica Neue"/>
              </a:endParaRPr>
            </a:p>
          </p:txBody>
        </p:sp>
      </p:grpSp>
      <p:grpSp>
        <p:nvGrpSpPr>
          <p:cNvPr id="580" name="Google Shape;580;p129"/>
          <p:cNvGrpSpPr/>
          <p:nvPr/>
        </p:nvGrpSpPr>
        <p:grpSpPr>
          <a:xfrm>
            <a:off x="6445677" y="1071335"/>
            <a:ext cx="2498599" cy="2425916"/>
            <a:chOff x="4481729" y="1022053"/>
            <a:chExt cx="2744808" cy="2664963"/>
          </a:xfrm>
        </p:grpSpPr>
        <p:sp>
          <p:nvSpPr>
            <p:cNvPr id="581" name="Google Shape;581;p129"/>
            <p:cNvSpPr/>
            <p:nvPr/>
          </p:nvSpPr>
          <p:spPr>
            <a:xfrm rot="-2700000">
              <a:off x="5085474" y="1278703"/>
              <a:ext cx="1617163" cy="2151664"/>
            </a:xfrm>
            <a:custGeom>
              <a:avLst/>
              <a:gdLst/>
              <a:ahLst/>
              <a:cxnLst/>
              <a:rect l="l" t="t" r="r" b="b"/>
              <a:pathLst>
                <a:path w="250" h="332" extrusionOk="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a:latin typeface="Helvetica Neue"/>
                <a:ea typeface="Helvetica Neue"/>
                <a:cs typeface="Helvetica Neue"/>
                <a:sym typeface="Helvetica Neue"/>
              </a:endParaRPr>
            </a:p>
          </p:txBody>
        </p:sp>
        <p:sp>
          <p:nvSpPr>
            <p:cNvPr id="582" name="Google Shape;582;p129"/>
            <p:cNvSpPr/>
            <p:nvPr/>
          </p:nvSpPr>
          <p:spPr>
            <a:xfrm rot="-2700000">
              <a:off x="4874704" y="1604373"/>
              <a:ext cx="1579339" cy="1765685"/>
            </a:xfrm>
            <a:custGeom>
              <a:avLst/>
              <a:gdLst/>
              <a:ahLst/>
              <a:cxnLst/>
              <a:rect l="l" t="t" r="r" b="b"/>
              <a:pathLst>
                <a:path w="254" h="285" extrusionOk="0">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rgbClr val="0E65F0"/>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a:latin typeface="Helvetica Neue"/>
                <a:ea typeface="Helvetica Neue"/>
                <a:cs typeface="Helvetica Neue"/>
                <a:sym typeface="Helvetica Neue"/>
              </a:endParaRPr>
            </a:p>
          </p:txBody>
        </p:sp>
        <p:sp>
          <p:nvSpPr>
            <p:cNvPr id="583" name="Google Shape;583;p129"/>
            <p:cNvSpPr txBox="1"/>
            <p:nvPr/>
          </p:nvSpPr>
          <p:spPr>
            <a:xfrm rot="5400000">
              <a:off x="4960966" y="2290154"/>
              <a:ext cx="1496100" cy="5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FFFF"/>
                  </a:solidFill>
                  <a:latin typeface="Helvetica Neue"/>
                  <a:ea typeface="Helvetica Neue"/>
                  <a:cs typeface="Helvetica Neue"/>
                  <a:sym typeface="Helvetica Neue"/>
                </a:rPr>
                <a:t>Registered Dietitian</a:t>
              </a:r>
              <a:endParaRPr sz="1000" b="1">
                <a:solidFill>
                  <a:srgbClr val="FFFFFF"/>
                </a:solidFill>
                <a:latin typeface="Helvetica Neue"/>
                <a:ea typeface="Helvetica Neue"/>
                <a:cs typeface="Helvetica Neue"/>
                <a:sym typeface="Helvetica Neue"/>
              </a:endParaRPr>
            </a:p>
          </p:txBody>
        </p:sp>
      </p:grpSp>
      <p:grpSp>
        <p:nvGrpSpPr>
          <p:cNvPr id="584" name="Google Shape;584;p129"/>
          <p:cNvGrpSpPr/>
          <p:nvPr/>
        </p:nvGrpSpPr>
        <p:grpSpPr>
          <a:xfrm>
            <a:off x="5120683" y="71152"/>
            <a:ext cx="2416870" cy="2494297"/>
            <a:chOff x="3026172" y="-76686"/>
            <a:chExt cx="2655026" cy="2740082"/>
          </a:xfrm>
        </p:grpSpPr>
        <p:sp>
          <p:nvSpPr>
            <p:cNvPr id="585" name="Google Shape;585;p129"/>
            <p:cNvSpPr/>
            <p:nvPr/>
          </p:nvSpPr>
          <p:spPr>
            <a:xfrm rot="-2700000">
              <a:off x="3282650" y="444474"/>
              <a:ext cx="2142068" cy="1612705"/>
            </a:xfrm>
            <a:custGeom>
              <a:avLst/>
              <a:gdLst/>
              <a:ahLst/>
              <a:cxnLst/>
              <a:rect l="l" t="t" r="r" b="b"/>
              <a:pathLst>
                <a:path w="331" h="249" extrusionOk="0">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a:latin typeface="Helvetica Neue"/>
                <a:ea typeface="Helvetica Neue"/>
                <a:cs typeface="Helvetica Neue"/>
                <a:sym typeface="Helvetica Neue"/>
              </a:endParaRPr>
            </a:p>
          </p:txBody>
        </p:sp>
        <p:sp>
          <p:nvSpPr>
            <p:cNvPr id="586" name="Google Shape;586;p129"/>
            <p:cNvSpPr/>
            <p:nvPr/>
          </p:nvSpPr>
          <p:spPr>
            <a:xfrm rot="-2700000">
              <a:off x="3599956" y="695260"/>
              <a:ext cx="1767975" cy="1573496"/>
            </a:xfrm>
            <a:custGeom>
              <a:avLst/>
              <a:gdLst/>
              <a:ahLst/>
              <a:cxnLst/>
              <a:rect l="l" t="t" r="r" b="b"/>
              <a:pathLst>
                <a:path w="285" h="253" extrusionOk="0">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0944A1"/>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a:latin typeface="Helvetica Neue"/>
                <a:ea typeface="Helvetica Neue"/>
                <a:cs typeface="Helvetica Neue"/>
                <a:sym typeface="Helvetica Neue"/>
              </a:endParaRPr>
            </a:p>
          </p:txBody>
        </p:sp>
        <p:sp>
          <p:nvSpPr>
            <p:cNvPr id="587" name="Google Shape;587;p129"/>
            <p:cNvSpPr txBox="1"/>
            <p:nvPr/>
          </p:nvSpPr>
          <p:spPr>
            <a:xfrm>
              <a:off x="3823913" y="1153125"/>
              <a:ext cx="1496100" cy="5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FFFF"/>
                  </a:solidFill>
                  <a:latin typeface="Helvetica Neue"/>
                  <a:ea typeface="Helvetica Neue"/>
                  <a:cs typeface="Helvetica Neue"/>
                  <a:sym typeface="Helvetica Neue"/>
                </a:rPr>
                <a:t>Health Advising</a:t>
              </a:r>
              <a:endParaRPr sz="1000" b="1">
                <a:solidFill>
                  <a:srgbClr val="FFFFFF"/>
                </a:solidFill>
                <a:latin typeface="Helvetica Neue"/>
                <a:ea typeface="Helvetica Neue"/>
                <a:cs typeface="Helvetica Neue"/>
                <a:sym typeface="Helvetica Neue"/>
              </a:endParaRPr>
            </a:p>
          </p:txBody>
        </p:sp>
      </p:grpSp>
      <p:pic>
        <p:nvPicPr>
          <p:cNvPr id="588" name="Google Shape;588;p129"/>
          <p:cNvPicPr preferRelativeResize="0"/>
          <p:nvPr/>
        </p:nvPicPr>
        <p:blipFill>
          <a:blip r:embed="rId3">
            <a:alphaModFix/>
          </a:blip>
          <a:stretch>
            <a:fillRect/>
          </a:stretch>
        </p:blipFill>
        <p:spPr>
          <a:xfrm>
            <a:off x="5406584" y="3509622"/>
            <a:ext cx="1265254" cy="1265253"/>
          </a:xfrm>
          <a:prstGeom prst="rect">
            <a:avLst/>
          </a:prstGeom>
          <a:noFill/>
          <a:ln>
            <a:noFill/>
          </a:ln>
          <a:effectLst>
            <a:outerShdw blurRad="57150" dist="19050" dir="5400000" algn="bl" rotWithShape="0">
              <a:srgbClr val="000000">
                <a:alpha val="50000"/>
              </a:srgbClr>
            </a:outerShdw>
          </a:effectLst>
        </p:spPr>
      </p:pic>
      <p:pic>
        <p:nvPicPr>
          <p:cNvPr id="589" name="Google Shape;589;p129"/>
          <p:cNvPicPr preferRelativeResize="0"/>
          <p:nvPr/>
        </p:nvPicPr>
        <p:blipFill>
          <a:blip r:embed="rId4">
            <a:alphaModFix/>
          </a:blip>
          <a:stretch>
            <a:fillRect/>
          </a:stretch>
        </p:blipFill>
        <p:spPr>
          <a:xfrm>
            <a:off x="7724072" y="2056618"/>
            <a:ext cx="1265254" cy="1265254"/>
          </a:xfrm>
          <a:prstGeom prst="rect">
            <a:avLst/>
          </a:prstGeom>
          <a:noFill/>
          <a:ln>
            <a:noFill/>
          </a:ln>
          <a:effectLst>
            <a:outerShdw blurRad="57150" dist="19050" dir="5400000" algn="bl" rotWithShape="0">
              <a:srgbClr val="000000">
                <a:alpha val="50000"/>
              </a:srgbClr>
            </a:outerShdw>
          </a:effectLst>
        </p:spPr>
      </p:pic>
      <p:pic>
        <p:nvPicPr>
          <p:cNvPr id="590" name="Google Shape;590;p129"/>
          <p:cNvPicPr preferRelativeResize="0"/>
          <p:nvPr/>
        </p:nvPicPr>
        <p:blipFill>
          <a:blip r:embed="rId5">
            <a:alphaModFix/>
          </a:blip>
          <a:stretch>
            <a:fillRect/>
          </a:stretch>
        </p:blipFill>
        <p:spPr>
          <a:xfrm>
            <a:off x="4137825" y="1357737"/>
            <a:ext cx="1265254" cy="1265253"/>
          </a:xfrm>
          <a:prstGeom prst="rect">
            <a:avLst/>
          </a:prstGeom>
          <a:noFill/>
          <a:ln>
            <a:noFill/>
          </a:ln>
          <a:effectLst>
            <a:outerShdw blurRad="57150" dist="19050" dir="5400000" algn="bl" rotWithShape="0">
              <a:srgbClr val="000000">
                <a:alpha val="50000"/>
              </a:srgbClr>
            </a:outerShdw>
          </a:effectLst>
        </p:spPr>
      </p:pic>
      <p:pic>
        <p:nvPicPr>
          <p:cNvPr id="591" name="Google Shape;591;p129"/>
          <p:cNvPicPr preferRelativeResize="0"/>
          <p:nvPr/>
        </p:nvPicPr>
        <p:blipFill>
          <a:blip r:embed="rId6">
            <a:alphaModFix/>
          </a:blip>
          <a:stretch>
            <a:fillRect/>
          </a:stretch>
        </p:blipFill>
        <p:spPr>
          <a:xfrm>
            <a:off x="6451099" y="62650"/>
            <a:ext cx="1265254" cy="1265254"/>
          </a:xfrm>
          <a:prstGeom prst="rect">
            <a:avLst/>
          </a:prstGeom>
          <a:noFill/>
          <a:ln>
            <a:noFill/>
          </a:ln>
          <a:effectLst>
            <a:outerShdw blurRad="57150" dist="19050" dir="5400000" algn="bl" rotWithShape="0">
              <a:srgbClr val="000000">
                <a:alpha val="50000"/>
              </a:srgbClr>
            </a:outerShdw>
          </a:effectLst>
        </p:spPr>
      </p:pic>
      <p:sp>
        <p:nvSpPr>
          <p:cNvPr id="592" name="Google Shape;592;p129"/>
          <p:cNvSpPr txBox="1"/>
          <p:nvPr/>
        </p:nvSpPr>
        <p:spPr>
          <a:xfrm>
            <a:off x="455400" y="2139175"/>
            <a:ext cx="3205500" cy="1747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1700">
                <a:solidFill>
                  <a:srgbClr val="323E48"/>
                </a:solidFill>
                <a:latin typeface="Helvetica Neue"/>
                <a:ea typeface="Helvetica Neue"/>
                <a:cs typeface="Helvetica Neue"/>
                <a:sym typeface="Helvetica Neue"/>
              </a:rPr>
              <a:t>Connected care yields exponential results when everyone works toward the same goals informed by the same patient chart.</a:t>
            </a:r>
            <a:endParaRPr sz="1700" b="1" i="0" u="none" strike="noStrike" cap="none">
              <a:solidFill>
                <a:srgbClr val="323E48"/>
              </a:solidFill>
              <a:latin typeface="Helvetica Neue"/>
              <a:ea typeface="Helvetica Neue"/>
              <a:cs typeface="Helvetica Neue"/>
              <a:sym typeface="Helvetica Neue"/>
            </a:endParaRPr>
          </a:p>
        </p:txBody>
      </p:sp>
      <p:sp>
        <p:nvSpPr>
          <p:cNvPr id="593" name="Google Shape;593;p129"/>
          <p:cNvSpPr txBox="1">
            <a:spLocks noGrp="1"/>
          </p:cNvSpPr>
          <p:nvPr>
            <p:ph type="title"/>
          </p:nvPr>
        </p:nvSpPr>
        <p:spPr>
          <a:xfrm>
            <a:off x="455400" y="607175"/>
            <a:ext cx="3656100" cy="1529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2800"/>
              <a:buFont typeface="Arial"/>
              <a:buNone/>
            </a:pPr>
            <a:r>
              <a:rPr lang="en" sz="1400" b="1">
                <a:solidFill>
                  <a:srgbClr val="2A7DE1"/>
                </a:solidFill>
                <a:latin typeface="Helvetica Neue"/>
                <a:ea typeface="Helvetica Neue"/>
                <a:cs typeface="Helvetica Neue"/>
                <a:sym typeface="Helvetica Neue"/>
              </a:rPr>
              <a:t>Wellview Care Model</a:t>
            </a:r>
            <a:endParaRPr sz="1400" b="1">
              <a:solidFill>
                <a:srgbClr val="2A7DE1"/>
              </a:solidFill>
              <a:latin typeface="Helvetica Neue"/>
              <a:ea typeface="Helvetica Neue"/>
              <a:cs typeface="Helvetica Neue"/>
              <a:sym typeface="Helvetica Neue"/>
            </a:endParaRPr>
          </a:p>
          <a:p>
            <a:pPr marL="0" lvl="0" indent="0" algn="l" rtl="0">
              <a:lnSpc>
                <a:spcPct val="100000"/>
              </a:lnSpc>
              <a:spcBef>
                <a:spcPts val="0"/>
              </a:spcBef>
              <a:spcAft>
                <a:spcPts val="0"/>
              </a:spcAft>
              <a:buSzPts val="2800"/>
              <a:buNone/>
            </a:pPr>
            <a:r>
              <a:rPr lang="en" b="1">
                <a:solidFill>
                  <a:srgbClr val="323E48"/>
                </a:solidFill>
                <a:latin typeface="Helvetica Neue"/>
                <a:ea typeface="Helvetica Neue"/>
                <a:cs typeface="Helvetica Neue"/>
                <a:sym typeface="Helvetica Neue"/>
              </a:rPr>
              <a:t>A collaborative approach for care.</a:t>
            </a:r>
            <a:endParaRPr b="1">
              <a:solidFill>
                <a:srgbClr val="323E48"/>
              </a:solidFill>
              <a:latin typeface="Helvetica Neue"/>
              <a:ea typeface="Helvetica Neue"/>
              <a:cs typeface="Helvetica Neue"/>
              <a:sym typeface="Helvetica Neue"/>
            </a:endParaRPr>
          </a:p>
        </p:txBody>
      </p:sp>
      <p:sp>
        <p:nvSpPr>
          <p:cNvPr id="594" name="Google Shape;594;p129"/>
          <p:cNvSpPr txBox="1"/>
          <p:nvPr/>
        </p:nvSpPr>
        <p:spPr>
          <a:xfrm>
            <a:off x="455400" y="3963080"/>
            <a:ext cx="4247100" cy="80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b="1">
                <a:solidFill>
                  <a:srgbClr val="323E48"/>
                </a:solidFill>
                <a:latin typeface="Helvetica Neue"/>
                <a:ea typeface="Helvetica Neue"/>
                <a:cs typeface="Helvetica Neue"/>
                <a:sym typeface="Helvetica Neue"/>
              </a:rPr>
              <a:t>No silos. No gaps in care.</a:t>
            </a:r>
            <a:endParaRPr sz="2200" b="1">
              <a:solidFill>
                <a:srgbClr val="323E48"/>
              </a:solidFill>
              <a:latin typeface="Helvetica Neue"/>
              <a:ea typeface="Helvetica Neue"/>
              <a:cs typeface="Helvetica Neue"/>
              <a:sym typeface="Helvetica Neue"/>
            </a:endParaRPr>
          </a:p>
        </p:txBody>
      </p:sp>
      <p:pic>
        <p:nvPicPr>
          <p:cNvPr id="595" name="Google Shape;595;p129"/>
          <p:cNvPicPr preferRelativeResize="0"/>
          <p:nvPr/>
        </p:nvPicPr>
        <p:blipFill>
          <a:blip r:embed="rId7">
            <a:alphaModFix/>
          </a:blip>
          <a:stretch>
            <a:fillRect/>
          </a:stretch>
        </p:blipFill>
        <p:spPr>
          <a:xfrm>
            <a:off x="5896800" y="1715259"/>
            <a:ext cx="1265277" cy="1401054"/>
          </a:xfrm>
          <a:prstGeom prst="rect">
            <a:avLst/>
          </a:prstGeom>
          <a:noFill/>
          <a:ln>
            <a:noFill/>
          </a:ln>
        </p:spPr>
      </p:pic>
      <p:pic>
        <p:nvPicPr>
          <p:cNvPr id="596" name="Google Shape;596;p129"/>
          <p:cNvPicPr preferRelativeResize="0"/>
          <p:nvPr/>
        </p:nvPicPr>
        <p:blipFill>
          <a:blip r:embed="rId8">
            <a:alphaModFix/>
          </a:blip>
          <a:stretch>
            <a:fillRect/>
          </a:stretch>
        </p:blipFill>
        <p:spPr>
          <a:xfrm>
            <a:off x="8735201" y="4846650"/>
            <a:ext cx="249427" cy="1735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00"/>
        <p:cNvGrpSpPr/>
        <p:nvPr/>
      </p:nvGrpSpPr>
      <p:grpSpPr>
        <a:xfrm>
          <a:off x="0" y="0"/>
          <a:ext cx="0" cy="0"/>
          <a:chOff x="0" y="0"/>
          <a:chExt cx="0" cy="0"/>
        </a:xfrm>
      </p:grpSpPr>
      <p:pic>
        <p:nvPicPr>
          <p:cNvPr id="601" name="Google Shape;601;p130"/>
          <p:cNvPicPr preferRelativeResize="0"/>
          <p:nvPr/>
        </p:nvPicPr>
        <p:blipFill>
          <a:blip r:embed="rId3">
            <a:alphaModFix/>
          </a:blip>
          <a:stretch>
            <a:fillRect/>
          </a:stretch>
        </p:blipFill>
        <p:spPr>
          <a:xfrm>
            <a:off x="2752400" y="788275"/>
            <a:ext cx="6232224" cy="3479626"/>
          </a:xfrm>
          <a:prstGeom prst="rect">
            <a:avLst/>
          </a:prstGeom>
          <a:noFill/>
          <a:ln>
            <a:noFill/>
          </a:ln>
          <a:effectLst>
            <a:outerShdw blurRad="57150" dist="19050" dir="5400000" algn="bl" rotWithShape="0">
              <a:srgbClr val="000000">
                <a:alpha val="50000"/>
              </a:srgbClr>
            </a:outerShdw>
          </a:effectLst>
        </p:spPr>
      </p:pic>
      <p:pic>
        <p:nvPicPr>
          <p:cNvPr id="602" name="Google Shape;602;p130"/>
          <p:cNvPicPr preferRelativeResize="0"/>
          <p:nvPr/>
        </p:nvPicPr>
        <p:blipFill>
          <a:blip r:embed="rId4">
            <a:alphaModFix/>
          </a:blip>
          <a:stretch>
            <a:fillRect/>
          </a:stretch>
        </p:blipFill>
        <p:spPr>
          <a:xfrm>
            <a:off x="8735201" y="4846650"/>
            <a:ext cx="249427" cy="173549"/>
          </a:xfrm>
          <a:prstGeom prst="rect">
            <a:avLst/>
          </a:prstGeom>
          <a:noFill/>
          <a:ln>
            <a:noFill/>
          </a:ln>
        </p:spPr>
      </p:pic>
      <p:sp>
        <p:nvSpPr>
          <p:cNvPr id="603" name="Google Shape;603;p130"/>
          <p:cNvSpPr txBox="1">
            <a:spLocks noGrp="1"/>
          </p:cNvSpPr>
          <p:nvPr>
            <p:ph type="title"/>
          </p:nvPr>
        </p:nvSpPr>
        <p:spPr>
          <a:xfrm>
            <a:off x="236475" y="1143000"/>
            <a:ext cx="2621100" cy="18132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SzPts val="1100"/>
              <a:buNone/>
            </a:pPr>
            <a:r>
              <a:rPr lang="en" b="1">
                <a:solidFill>
                  <a:srgbClr val="323E48"/>
                </a:solidFill>
                <a:latin typeface="Helvetica Neue"/>
                <a:ea typeface="Helvetica Neue"/>
                <a:cs typeface="Helvetica Neue"/>
                <a:sym typeface="Helvetica Neue"/>
              </a:rPr>
              <a:t>Full-Service </a:t>
            </a:r>
            <a:br>
              <a:rPr lang="en" b="1">
                <a:solidFill>
                  <a:srgbClr val="323E48"/>
                </a:solidFill>
                <a:latin typeface="Helvetica Neue"/>
                <a:ea typeface="Helvetica Neue"/>
                <a:cs typeface="Helvetica Neue"/>
                <a:sym typeface="Helvetica Neue"/>
              </a:rPr>
            </a:br>
            <a:r>
              <a:rPr lang="en" b="1">
                <a:solidFill>
                  <a:srgbClr val="323E48"/>
                </a:solidFill>
                <a:latin typeface="Helvetica Neue"/>
                <a:ea typeface="Helvetica Neue"/>
                <a:cs typeface="Helvetica Neue"/>
                <a:sym typeface="Helvetica Neue"/>
              </a:rPr>
              <a:t>Portal Home </a:t>
            </a:r>
            <a:br>
              <a:rPr lang="en" b="1">
                <a:solidFill>
                  <a:srgbClr val="323E48"/>
                </a:solidFill>
                <a:latin typeface="Helvetica Neue"/>
                <a:ea typeface="Helvetica Neue"/>
                <a:cs typeface="Helvetica Neue"/>
                <a:sym typeface="Helvetica Neue"/>
              </a:rPr>
            </a:br>
            <a:r>
              <a:rPr lang="en" b="1">
                <a:solidFill>
                  <a:srgbClr val="323E48"/>
                </a:solidFill>
                <a:latin typeface="Helvetica Neue"/>
                <a:ea typeface="Helvetica Neue"/>
                <a:cs typeface="Helvetica Neue"/>
                <a:sym typeface="Helvetica Neue"/>
              </a:rPr>
              <a:t>Screen</a:t>
            </a:r>
            <a:endParaRPr b="1">
              <a:solidFill>
                <a:srgbClr val="323E48"/>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08"/>
        <p:cNvGrpSpPr/>
        <p:nvPr/>
      </p:nvGrpSpPr>
      <p:grpSpPr>
        <a:xfrm>
          <a:off x="0" y="0"/>
          <a:ext cx="0" cy="0"/>
          <a:chOff x="0" y="0"/>
          <a:chExt cx="0" cy="0"/>
        </a:xfrm>
      </p:grpSpPr>
      <p:sp>
        <p:nvSpPr>
          <p:cNvPr id="609" name="Google Shape;609;p131"/>
          <p:cNvSpPr txBox="1"/>
          <p:nvPr/>
        </p:nvSpPr>
        <p:spPr>
          <a:xfrm>
            <a:off x="463100" y="1146550"/>
            <a:ext cx="3086700" cy="21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2A7DE1"/>
                </a:solidFill>
                <a:latin typeface="Helvetica Neue"/>
                <a:ea typeface="Helvetica Neue"/>
                <a:cs typeface="Helvetica Neue"/>
                <a:sym typeface="Helvetica Neue"/>
              </a:rPr>
              <a:t>PARTICIPANT PROFILE:</a:t>
            </a:r>
            <a:endParaRPr sz="1100" b="1">
              <a:solidFill>
                <a:srgbClr val="2A7DE1"/>
              </a:solidFill>
              <a:latin typeface="Helvetica Neue"/>
              <a:ea typeface="Helvetica Neue"/>
              <a:cs typeface="Helvetica Neue"/>
              <a:sym typeface="Helvetica Neue"/>
            </a:endParaRPr>
          </a:p>
          <a:p>
            <a:pPr marL="0" lvl="0" indent="0" algn="l" rtl="0">
              <a:lnSpc>
                <a:spcPct val="115000"/>
              </a:lnSpc>
              <a:spcBef>
                <a:spcPts val="300"/>
              </a:spcBef>
              <a:spcAft>
                <a:spcPts val="0"/>
              </a:spcAft>
              <a:buClr>
                <a:schemeClr val="dk1"/>
              </a:buClr>
              <a:buFont typeface="Arial"/>
              <a:buNone/>
            </a:pPr>
            <a:r>
              <a:rPr lang="en" sz="1100" b="1">
                <a:solidFill>
                  <a:srgbClr val="323E48"/>
                </a:solidFill>
                <a:latin typeface="Helvetica Neue"/>
                <a:ea typeface="Helvetica Neue"/>
                <a:cs typeface="Helvetica Neue"/>
                <a:sym typeface="Helvetica Neue"/>
              </a:rPr>
              <a:t>Age:</a:t>
            </a:r>
            <a:r>
              <a:rPr lang="en" sz="1100">
                <a:solidFill>
                  <a:srgbClr val="323E48"/>
                </a:solidFill>
                <a:latin typeface="Helvetica Neue"/>
                <a:ea typeface="Helvetica Neue"/>
                <a:cs typeface="Helvetica Neue"/>
                <a:sym typeface="Helvetica Neue"/>
              </a:rPr>
              <a:t> 51, Male </a:t>
            </a:r>
            <a:endParaRPr sz="1100">
              <a:solidFill>
                <a:srgbClr val="323E48"/>
              </a:solidFill>
              <a:latin typeface="Helvetica Neue"/>
              <a:ea typeface="Helvetica Neue"/>
              <a:cs typeface="Helvetica Neue"/>
              <a:sym typeface="Helvetica Neue"/>
            </a:endParaRPr>
          </a:p>
          <a:p>
            <a:pPr marL="0" lvl="0" indent="0" algn="l" rtl="0">
              <a:lnSpc>
                <a:spcPct val="115000"/>
              </a:lnSpc>
              <a:spcBef>
                <a:spcPts val="300"/>
              </a:spcBef>
              <a:spcAft>
                <a:spcPts val="0"/>
              </a:spcAft>
              <a:buClr>
                <a:schemeClr val="dk1"/>
              </a:buClr>
              <a:buFont typeface="Arial"/>
              <a:buNone/>
            </a:pPr>
            <a:r>
              <a:rPr lang="en" sz="1100" b="1">
                <a:solidFill>
                  <a:srgbClr val="323E48"/>
                </a:solidFill>
                <a:latin typeface="Helvetica Neue"/>
                <a:ea typeface="Helvetica Neue"/>
                <a:cs typeface="Helvetica Neue"/>
                <a:sym typeface="Helvetica Neue"/>
              </a:rPr>
              <a:t>Weight:</a:t>
            </a:r>
            <a:r>
              <a:rPr lang="en" sz="1100">
                <a:solidFill>
                  <a:srgbClr val="323E48"/>
                </a:solidFill>
                <a:latin typeface="Helvetica Neue"/>
                <a:ea typeface="Helvetica Neue"/>
                <a:cs typeface="Helvetica Neue"/>
                <a:sym typeface="Helvetica Neue"/>
              </a:rPr>
              <a:t> 378 lbs. / BMI 57</a:t>
            </a:r>
            <a:endParaRPr sz="1100">
              <a:solidFill>
                <a:srgbClr val="323E48"/>
              </a:solidFill>
              <a:latin typeface="Helvetica Neue"/>
              <a:ea typeface="Helvetica Neue"/>
              <a:cs typeface="Helvetica Neue"/>
              <a:sym typeface="Helvetica Neue"/>
            </a:endParaRPr>
          </a:p>
          <a:p>
            <a:pPr marL="0" lvl="0" indent="0" algn="l" rtl="0">
              <a:lnSpc>
                <a:spcPct val="115000"/>
              </a:lnSpc>
              <a:spcBef>
                <a:spcPts val="300"/>
              </a:spcBef>
              <a:spcAft>
                <a:spcPts val="0"/>
              </a:spcAft>
              <a:buClr>
                <a:schemeClr val="dk1"/>
              </a:buClr>
              <a:buFont typeface="Arial"/>
              <a:buNone/>
            </a:pPr>
            <a:r>
              <a:rPr lang="en" sz="1100" b="1">
                <a:solidFill>
                  <a:srgbClr val="323E48"/>
                </a:solidFill>
                <a:latin typeface="Helvetica Neue"/>
                <a:ea typeface="Helvetica Neue"/>
                <a:cs typeface="Helvetica Neue"/>
                <a:sym typeface="Helvetica Neue"/>
              </a:rPr>
              <a:t>A1c</a:t>
            </a:r>
            <a:r>
              <a:rPr lang="en" sz="1100">
                <a:solidFill>
                  <a:srgbClr val="323E48"/>
                </a:solidFill>
                <a:latin typeface="Helvetica Neue"/>
                <a:ea typeface="Helvetica Neue"/>
                <a:cs typeface="Helvetica Neue"/>
                <a:sym typeface="Helvetica Neue"/>
              </a:rPr>
              <a:t>: 6.9</a:t>
            </a:r>
            <a:endParaRPr sz="1100">
              <a:solidFill>
                <a:srgbClr val="323E48"/>
              </a:solidFill>
              <a:latin typeface="Helvetica Neue"/>
              <a:ea typeface="Helvetica Neue"/>
              <a:cs typeface="Helvetica Neue"/>
              <a:sym typeface="Helvetica Neue"/>
            </a:endParaRPr>
          </a:p>
          <a:p>
            <a:pPr marL="0" lvl="0" indent="0" algn="l" rtl="0">
              <a:lnSpc>
                <a:spcPct val="115000"/>
              </a:lnSpc>
              <a:spcBef>
                <a:spcPts val="300"/>
              </a:spcBef>
              <a:spcAft>
                <a:spcPts val="0"/>
              </a:spcAft>
              <a:buClr>
                <a:schemeClr val="dk1"/>
              </a:buClr>
              <a:buFont typeface="Arial"/>
              <a:buNone/>
            </a:pPr>
            <a:r>
              <a:rPr lang="en" sz="1100" b="1">
                <a:solidFill>
                  <a:srgbClr val="323E48"/>
                </a:solidFill>
                <a:latin typeface="Helvetica Neue"/>
                <a:ea typeface="Helvetica Neue"/>
                <a:cs typeface="Helvetica Neue"/>
                <a:sym typeface="Helvetica Neue"/>
              </a:rPr>
              <a:t>Medical History:</a:t>
            </a:r>
            <a:r>
              <a:rPr lang="en" sz="1100">
                <a:solidFill>
                  <a:srgbClr val="323E48"/>
                </a:solidFill>
                <a:latin typeface="Helvetica Neue"/>
                <a:ea typeface="Helvetica Neue"/>
                <a:cs typeface="Helvetica Neue"/>
                <a:sym typeface="Helvetica Neue"/>
              </a:rPr>
              <a:t> Diabetes, Sleep Apnea, Hypertension, Heart Disease </a:t>
            </a:r>
            <a:endParaRPr sz="1100">
              <a:solidFill>
                <a:srgbClr val="323E48"/>
              </a:solidFill>
              <a:latin typeface="Helvetica Neue"/>
              <a:ea typeface="Helvetica Neue"/>
              <a:cs typeface="Helvetica Neue"/>
              <a:sym typeface="Helvetica Neue"/>
            </a:endParaRPr>
          </a:p>
          <a:p>
            <a:pPr marL="0" lvl="0" indent="0" algn="l" rtl="0">
              <a:lnSpc>
                <a:spcPct val="115000"/>
              </a:lnSpc>
              <a:spcBef>
                <a:spcPts val="300"/>
              </a:spcBef>
              <a:spcAft>
                <a:spcPts val="0"/>
              </a:spcAft>
              <a:buClr>
                <a:schemeClr val="dk1"/>
              </a:buClr>
              <a:buFont typeface="Arial"/>
              <a:buNone/>
            </a:pPr>
            <a:r>
              <a:rPr lang="en" sz="1100" b="1">
                <a:solidFill>
                  <a:srgbClr val="323E48"/>
                </a:solidFill>
                <a:latin typeface="Helvetica Neue"/>
                <a:ea typeface="Helvetica Neue"/>
                <a:cs typeface="Helvetica Neue"/>
                <a:sym typeface="Helvetica Neue"/>
              </a:rPr>
              <a:t>Ready-to-Change:</a:t>
            </a:r>
            <a:r>
              <a:rPr lang="en" sz="1100">
                <a:solidFill>
                  <a:srgbClr val="323E48"/>
                </a:solidFill>
                <a:latin typeface="Helvetica Neue"/>
                <a:ea typeface="Helvetica Neue"/>
                <a:cs typeface="Helvetica Neue"/>
                <a:sym typeface="Helvetica Neue"/>
              </a:rPr>
              <a:t> Stress, Diet, Exercise</a:t>
            </a:r>
            <a:endParaRPr sz="1100">
              <a:solidFill>
                <a:srgbClr val="323E48"/>
              </a:solidFill>
              <a:latin typeface="Helvetica Neue"/>
              <a:ea typeface="Helvetica Neue"/>
              <a:cs typeface="Helvetica Neue"/>
              <a:sym typeface="Helvetica Neue"/>
            </a:endParaRPr>
          </a:p>
          <a:p>
            <a:pPr marL="0" lvl="0" indent="0" algn="l" rtl="0">
              <a:lnSpc>
                <a:spcPct val="115000"/>
              </a:lnSpc>
              <a:spcBef>
                <a:spcPts val="300"/>
              </a:spcBef>
              <a:spcAft>
                <a:spcPts val="0"/>
              </a:spcAft>
              <a:buClr>
                <a:schemeClr val="dk1"/>
              </a:buClr>
              <a:buFont typeface="Arial"/>
              <a:buNone/>
            </a:pPr>
            <a:r>
              <a:rPr lang="en" sz="1100" b="1">
                <a:solidFill>
                  <a:srgbClr val="323E48"/>
                </a:solidFill>
                <a:latin typeface="Helvetica Neue"/>
                <a:ea typeface="Helvetica Neue"/>
                <a:cs typeface="Helvetica Neue"/>
                <a:sym typeface="Helvetica Neue"/>
              </a:rPr>
              <a:t>Barriers to Change</a:t>
            </a:r>
            <a:r>
              <a:rPr lang="en" sz="1100">
                <a:solidFill>
                  <a:srgbClr val="323E48"/>
                </a:solidFill>
                <a:latin typeface="Helvetica Neue"/>
                <a:ea typeface="Helvetica Neue"/>
                <a:cs typeface="Helvetica Neue"/>
                <a:sym typeface="Helvetica Neue"/>
              </a:rPr>
              <a:t>: Motivation, Confidence </a:t>
            </a:r>
            <a:endParaRPr sz="1100">
              <a:solidFill>
                <a:srgbClr val="323E48"/>
              </a:solidFill>
              <a:latin typeface="Helvetica Neue"/>
              <a:ea typeface="Helvetica Neue"/>
              <a:cs typeface="Helvetica Neue"/>
              <a:sym typeface="Helvetica Neue"/>
            </a:endParaRPr>
          </a:p>
          <a:p>
            <a:pPr marL="0" lvl="0" indent="0" algn="l" rtl="0">
              <a:lnSpc>
                <a:spcPct val="115000"/>
              </a:lnSpc>
              <a:spcBef>
                <a:spcPts val="300"/>
              </a:spcBef>
              <a:spcAft>
                <a:spcPts val="0"/>
              </a:spcAft>
              <a:buClr>
                <a:schemeClr val="dk1"/>
              </a:buClr>
              <a:buFont typeface="Arial"/>
              <a:buNone/>
            </a:pPr>
            <a:r>
              <a:rPr lang="en" sz="1100" b="1">
                <a:solidFill>
                  <a:srgbClr val="323E48"/>
                </a:solidFill>
                <a:latin typeface="Helvetica Neue"/>
                <a:ea typeface="Helvetica Neue"/>
                <a:cs typeface="Helvetica Neue"/>
                <a:sym typeface="Helvetica Neue"/>
              </a:rPr>
              <a:t>Health Personality: </a:t>
            </a:r>
            <a:r>
              <a:rPr lang="en" sz="1100">
                <a:solidFill>
                  <a:srgbClr val="323E48"/>
                </a:solidFill>
                <a:latin typeface="Helvetica Neue"/>
                <a:ea typeface="Helvetica Neue"/>
                <a:cs typeface="Helvetica Neue"/>
                <a:sym typeface="Helvetica Neue"/>
              </a:rPr>
              <a:t>Healthy for Life </a:t>
            </a:r>
            <a:endParaRPr sz="1100">
              <a:solidFill>
                <a:srgbClr val="323E48"/>
              </a:solidFill>
              <a:latin typeface="Helvetica Neue"/>
              <a:ea typeface="Helvetica Neue"/>
              <a:cs typeface="Helvetica Neue"/>
              <a:sym typeface="Helvetica Neue"/>
            </a:endParaRPr>
          </a:p>
        </p:txBody>
      </p:sp>
      <p:sp>
        <p:nvSpPr>
          <p:cNvPr id="610" name="Google Shape;610;p131"/>
          <p:cNvSpPr txBox="1"/>
          <p:nvPr/>
        </p:nvSpPr>
        <p:spPr>
          <a:xfrm>
            <a:off x="463100" y="3350350"/>
            <a:ext cx="3086700" cy="164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1">
                <a:solidFill>
                  <a:srgbClr val="2A7DE1"/>
                </a:solidFill>
                <a:latin typeface="Helvetica Neue"/>
                <a:ea typeface="Helvetica Neue"/>
                <a:cs typeface="Helvetica Neue"/>
                <a:sym typeface="Helvetica Neue"/>
              </a:rPr>
              <a:t>WELLVIEW INTERVENTIONS:</a:t>
            </a:r>
            <a:endParaRPr sz="1100" b="1">
              <a:solidFill>
                <a:srgbClr val="2A7DE1"/>
              </a:solidFill>
              <a:latin typeface="Helvetica Neue"/>
              <a:ea typeface="Helvetica Neue"/>
              <a:cs typeface="Helvetica Neue"/>
              <a:sym typeface="Helvetica Neue"/>
            </a:endParaRPr>
          </a:p>
          <a:p>
            <a:pPr marL="171450" marR="0" lvl="1" indent="-165100" algn="l" rtl="0">
              <a:lnSpc>
                <a:spcPct val="115000"/>
              </a:lnSpc>
              <a:spcBef>
                <a:spcPts val="300"/>
              </a:spcBef>
              <a:spcAft>
                <a:spcPts val="0"/>
              </a:spcAft>
              <a:buClr>
                <a:srgbClr val="323E48"/>
              </a:buClr>
              <a:buSzPts val="1100"/>
              <a:buChar char="•"/>
            </a:pPr>
            <a:r>
              <a:rPr lang="en" sz="1100">
                <a:solidFill>
                  <a:srgbClr val="323E48"/>
                </a:solidFill>
                <a:latin typeface="Helvetica Neue"/>
                <a:ea typeface="Helvetica Neue"/>
                <a:cs typeface="Helvetica Neue"/>
                <a:sym typeface="Helvetica Neue"/>
              </a:rPr>
              <a:t>Health Screening and </a:t>
            </a:r>
            <a:br>
              <a:rPr lang="en" sz="1100">
                <a:solidFill>
                  <a:srgbClr val="323E48"/>
                </a:solidFill>
                <a:latin typeface="Helvetica Neue"/>
                <a:ea typeface="Helvetica Neue"/>
                <a:cs typeface="Helvetica Neue"/>
                <a:sym typeface="Helvetica Neue"/>
              </a:rPr>
            </a:br>
            <a:r>
              <a:rPr lang="en" sz="1100">
                <a:solidFill>
                  <a:srgbClr val="323E48"/>
                </a:solidFill>
                <a:latin typeface="Helvetica Neue"/>
                <a:ea typeface="Helvetica Neue"/>
                <a:cs typeface="Helvetica Neue"/>
                <a:sym typeface="Helvetica Neue"/>
              </a:rPr>
              <a:t>Health Assessment</a:t>
            </a:r>
            <a:endParaRPr sz="1100">
              <a:solidFill>
                <a:srgbClr val="323E48"/>
              </a:solidFill>
              <a:latin typeface="Helvetica Neue"/>
              <a:ea typeface="Helvetica Neue"/>
              <a:cs typeface="Helvetica Neue"/>
              <a:sym typeface="Helvetica Neue"/>
            </a:endParaRPr>
          </a:p>
          <a:p>
            <a:pPr marL="171450" marR="0" lvl="1" indent="-165100" algn="l" rtl="0">
              <a:lnSpc>
                <a:spcPct val="115000"/>
              </a:lnSpc>
              <a:spcBef>
                <a:spcPts val="300"/>
              </a:spcBef>
              <a:spcAft>
                <a:spcPts val="0"/>
              </a:spcAft>
              <a:buClr>
                <a:srgbClr val="323E48"/>
              </a:buClr>
              <a:buSzPts val="1100"/>
              <a:buChar char="•"/>
            </a:pPr>
            <a:r>
              <a:rPr lang="en" sz="1100">
                <a:solidFill>
                  <a:srgbClr val="323E48"/>
                </a:solidFill>
                <a:latin typeface="Helvetica Neue"/>
                <a:ea typeface="Helvetica Neue"/>
                <a:cs typeface="Helvetica Neue"/>
                <a:sym typeface="Helvetica Neue"/>
              </a:rPr>
              <a:t>Health Advisory sessions</a:t>
            </a:r>
            <a:endParaRPr sz="1100">
              <a:solidFill>
                <a:srgbClr val="323E48"/>
              </a:solidFill>
              <a:latin typeface="Helvetica Neue"/>
              <a:ea typeface="Helvetica Neue"/>
              <a:cs typeface="Helvetica Neue"/>
              <a:sym typeface="Helvetica Neue"/>
            </a:endParaRPr>
          </a:p>
          <a:p>
            <a:pPr marL="171450" marR="0" lvl="1" indent="-165100" algn="l" rtl="0">
              <a:lnSpc>
                <a:spcPct val="115000"/>
              </a:lnSpc>
              <a:spcBef>
                <a:spcPts val="300"/>
              </a:spcBef>
              <a:spcAft>
                <a:spcPts val="0"/>
              </a:spcAft>
              <a:buClr>
                <a:srgbClr val="323E48"/>
              </a:buClr>
              <a:buSzPts val="1100"/>
              <a:buChar char="•"/>
            </a:pPr>
            <a:r>
              <a:rPr lang="en" sz="1100">
                <a:solidFill>
                  <a:srgbClr val="323E48"/>
                </a:solidFill>
                <a:latin typeface="Helvetica Neue"/>
                <a:ea typeface="Helvetica Neue"/>
                <a:cs typeface="Helvetica Neue"/>
                <a:sym typeface="Helvetica Neue"/>
              </a:rPr>
              <a:t>Dietitian sessions</a:t>
            </a:r>
            <a:endParaRPr sz="1100">
              <a:solidFill>
                <a:srgbClr val="323E48"/>
              </a:solidFill>
              <a:latin typeface="Helvetica Neue"/>
              <a:ea typeface="Helvetica Neue"/>
              <a:cs typeface="Helvetica Neue"/>
              <a:sym typeface="Helvetica Neue"/>
            </a:endParaRPr>
          </a:p>
          <a:p>
            <a:pPr marL="171450" marR="0" lvl="1" indent="-165100" algn="l" rtl="0">
              <a:lnSpc>
                <a:spcPct val="115000"/>
              </a:lnSpc>
              <a:spcBef>
                <a:spcPts val="300"/>
              </a:spcBef>
              <a:spcAft>
                <a:spcPts val="0"/>
              </a:spcAft>
              <a:buClr>
                <a:srgbClr val="323E48"/>
              </a:buClr>
              <a:buSzPts val="1100"/>
              <a:buFont typeface="Helvetica Neue"/>
              <a:buChar char="•"/>
            </a:pPr>
            <a:r>
              <a:rPr lang="en" sz="1100">
                <a:solidFill>
                  <a:srgbClr val="323E48"/>
                </a:solidFill>
                <a:latin typeface="Helvetica Neue"/>
                <a:ea typeface="Helvetica Neue"/>
                <a:cs typeface="Helvetica Neue"/>
                <a:sym typeface="Helvetica Neue"/>
              </a:rPr>
              <a:t>Wellview engagement is ongoing</a:t>
            </a:r>
            <a:endParaRPr sz="1100">
              <a:solidFill>
                <a:srgbClr val="323E48"/>
              </a:solidFill>
              <a:latin typeface="Helvetica Neue"/>
              <a:ea typeface="Helvetica Neue"/>
              <a:cs typeface="Helvetica Neue"/>
              <a:sym typeface="Helvetica Neue"/>
            </a:endParaRPr>
          </a:p>
        </p:txBody>
      </p:sp>
      <p:sp>
        <p:nvSpPr>
          <p:cNvPr id="611" name="Google Shape;611;p131"/>
          <p:cNvSpPr txBox="1"/>
          <p:nvPr/>
        </p:nvSpPr>
        <p:spPr>
          <a:xfrm>
            <a:off x="3820550" y="1146550"/>
            <a:ext cx="2465700" cy="160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1">
                <a:solidFill>
                  <a:srgbClr val="2A7DE1"/>
                </a:solidFill>
                <a:latin typeface="Helvetica Neue"/>
                <a:ea typeface="Helvetica Neue"/>
                <a:cs typeface="Helvetica Neue"/>
                <a:sym typeface="Helvetica Neue"/>
              </a:rPr>
              <a:t>OUTCOMES:</a:t>
            </a:r>
            <a:endParaRPr sz="1100" b="1">
              <a:solidFill>
                <a:srgbClr val="2A7DE1"/>
              </a:solidFill>
              <a:latin typeface="Helvetica Neue"/>
              <a:ea typeface="Helvetica Neue"/>
              <a:cs typeface="Helvetica Neue"/>
              <a:sym typeface="Helvetica Neue"/>
            </a:endParaRPr>
          </a:p>
          <a:p>
            <a:pPr marL="0" lvl="0" indent="0" algn="l" rtl="0">
              <a:lnSpc>
                <a:spcPct val="115000"/>
              </a:lnSpc>
              <a:spcBef>
                <a:spcPts val="300"/>
              </a:spcBef>
              <a:spcAft>
                <a:spcPts val="0"/>
              </a:spcAft>
              <a:buClr>
                <a:schemeClr val="dk1"/>
              </a:buClr>
              <a:buFont typeface="Arial"/>
              <a:buNone/>
            </a:pPr>
            <a:r>
              <a:rPr lang="en" sz="1100" b="1">
                <a:solidFill>
                  <a:srgbClr val="323E48"/>
                </a:solidFill>
                <a:latin typeface="Helvetica Neue"/>
                <a:ea typeface="Helvetica Neue"/>
                <a:cs typeface="Helvetica Neue"/>
                <a:sym typeface="Helvetica Neue"/>
              </a:rPr>
              <a:t>Weight:</a:t>
            </a:r>
            <a:r>
              <a:rPr lang="en" sz="1100">
                <a:solidFill>
                  <a:srgbClr val="323E48"/>
                </a:solidFill>
                <a:latin typeface="Helvetica Neue"/>
                <a:ea typeface="Helvetica Neue"/>
                <a:cs typeface="Helvetica Neue"/>
                <a:sym typeface="Helvetica Neue"/>
              </a:rPr>
              <a:t> 308 / BMI 46</a:t>
            </a:r>
            <a:endParaRPr sz="1100">
              <a:solidFill>
                <a:srgbClr val="323E48"/>
              </a:solidFill>
              <a:latin typeface="Helvetica Neue"/>
              <a:ea typeface="Helvetica Neue"/>
              <a:cs typeface="Helvetica Neue"/>
              <a:sym typeface="Helvetica Neue"/>
            </a:endParaRPr>
          </a:p>
          <a:p>
            <a:pPr marL="0" lvl="0" indent="0" algn="l" rtl="0">
              <a:lnSpc>
                <a:spcPct val="115000"/>
              </a:lnSpc>
              <a:spcBef>
                <a:spcPts val="300"/>
              </a:spcBef>
              <a:spcAft>
                <a:spcPts val="0"/>
              </a:spcAft>
              <a:buClr>
                <a:schemeClr val="dk1"/>
              </a:buClr>
              <a:buFont typeface="Arial"/>
              <a:buNone/>
            </a:pPr>
            <a:r>
              <a:rPr lang="en" sz="1100">
                <a:solidFill>
                  <a:srgbClr val="323E48"/>
                </a:solidFill>
                <a:latin typeface="Helvetica Neue"/>
                <a:ea typeface="Helvetica Neue"/>
                <a:cs typeface="Helvetica Neue"/>
                <a:sym typeface="Helvetica Neue"/>
              </a:rPr>
              <a:t>70 pound wt loss (19% wt change)</a:t>
            </a:r>
            <a:endParaRPr sz="1100">
              <a:solidFill>
                <a:srgbClr val="323E48"/>
              </a:solidFill>
              <a:latin typeface="Helvetica Neue"/>
              <a:ea typeface="Helvetica Neue"/>
              <a:cs typeface="Helvetica Neue"/>
              <a:sym typeface="Helvetica Neue"/>
            </a:endParaRPr>
          </a:p>
          <a:p>
            <a:pPr marL="0" lvl="0" indent="0" algn="l" rtl="0">
              <a:lnSpc>
                <a:spcPct val="115000"/>
              </a:lnSpc>
              <a:spcBef>
                <a:spcPts val="300"/>
              </a:spcBef>
              <a:spcAft>
                <a:spcPts val="0"/>
              </a:spcAft>
              <a:buClr>
                <a:schemeClr val="dk1"/>
              </a:buClr>
              <a:buFont typeface="Arial"/>
              <a:buNone/>
            </a:pPr>
            <a:r>
              <a:rPr lang="en" sz="1100" b="1">
                <a:solidFill>
                  <a:srgbClr val="323E48"/>
                </a:solidFill>
                <a:latin typeface="Helvetica Neue"/>
                <a:ea typeface="Helvetica Neue"/>
                <a:cs typeface="Helvetica Neue"/>
                <a:sym typeface="Helvetica Neue"/>
              </a:rPr>
              <a:t>A1c:</a:t>
            </a:r>
            <a:r>
              <a:rPr lang="en" sz="1100">
                <a:solidFill>
                  <a:srgbClr val="323E48"/>
                </a:solidFill>
                <a:latin typeface="Helvetica Neue"/>
                <a:ea typeface="Helvetica Neue"/>
                <a:cs typeface="Helvetica Neue"/>
                <a:sym typeface="Helvetica Neue"/>
              </a:rPr>
              <a:t> 5.6</a:t>
            </a:r>
            <a:endParaRPr sz="1100">
              <a:solidFill>
                <a:srgbClr val="323E48"/>
              </a:solidFill>
              <a:latin typeface="Helvetica Neue"/>
              <a:ea typeface="Helvetica Neue"/>
              <a:cs typeface="Helvetica Neue"/>
              <a:sym typeface="Helvetica Neue"/>
            </a:endParaRPr>
          </a:p>
          <a:p>
            <a:pPr marL="0" lvl="0" indent="0" algn="l" rtl="0">
              <a:lnSpc>
                <a:spcPct val="115000"/>
              </a:lnSpc>
              <a:spcBef>
                <a:spcPts val="300"/>
              </a:spcBef>
              <a:spcAft>
                <a:spcPts val="0"/>
              </a:spcAft>
              <a:buClr>
                <a:schemeClr val="dk1"/>
              </a:buClr>
              <a:buFont typeface="Arial"/>
              <a:buNone/>
            </a:pPr>
            <a:r>
              <a:rPr lang="en" sz="1100" b="1">
                <a:solidFill>
                  <a:srgbClr val="323E48"/>
                </a:solidFill>
                <a:latin typeface="Helvetica Neue"/>
                <a:ea typeface="Helvetica Neue"/>
                <a:cs typeface="Helvetica Neue"/>
                <a:sym typeface="Helvetica Neue"/>
              </a:rPr>
              <a:t>Other outcomes:</a:t>
            </a:r>
            <a:endParaRPr sz="1100" b="1">
              <a:solidFill>
                <a:srgbClr val="323E48"/>
              </a:solidFill>
              <a:latin typeface="Helvetica Neue"/>
              <a:ea typeface="Helvetica Neue"/>
              <a:cs typeface="Helvetica Neue"/>
              <a:sym typeface="Helvetica Neue"/>
            </a:endParaRPr>
          </a:p>
          <a:p>
            <a:pPr marL="171450" marR="0" lvl="1" indent="-165100" algn="l" rtl="0">
              <a:lnSpc>
                <a:spcPct val="115000"/>
              </a:lnSpc>
              <a:spcBef>
                <a:spcPts val="300"/>
              </a:spcBef>
              <a:spcAft>
                <a:spcPts val="0"/>
              </a:spcAft>
              <a:buClr>
                <a:srgbClr val="323E48"/>
              </a:buClr>
              <a:buSzPts val="1100"/>
              <a:buChar char="•"/>
            </a:pPr>
            <a:r>
              <a:rPr lang="en" sz="1100">
                <a:solidFill>
                  <a:srgbClr val="323E48"/>
                </a:solidFill>
                <a:latin typeface="Helvetica Neue"/>
                <a:ea typeface="Helvetica Neue"/>
                <a:cs typeface="Helvetica Neue"/>
                <a:sym typeface="Helvetica Neue"/>
              </a:rPr>
              <a:t>Improved Sleep</a:t>
            </a:r>
            <a:endParaRPr sz="1100">
              <a:solidFill>
                <a:srgbClr val="323E48"/>
              </a:solidFill>
              <a:latin typeface="Helvetica Neue"/>
              <a:ea typeface="Helvetica Neue"/>
              <a:cs typeface="Helvetica Neue"/>
              <a:sym typeface="Helvetica Neue"/>
            </a:endParaRPr>
          </a:p>
          <a:p>
            <a:pPr marL="171450" marR="0" lvl="1" indent="-165100" algn="l" rtl="0">
              <a:lnSpc>
                <a:spcPct val="115000"/>
              </a:lnSpc>
              <a:spcBef>
                <a:spcPts val="300"/>
              </a:spcBef>
              <a:spcAft>
                <a:spcPts val="0"/>
              </a:spcAft>
              <a:buClr>
                <a:srgbClr val="323E48"/>
              </a:buClr>
              <a:buSzPts val="1100"/>
              <a:buChar char="•"/>
            </a:pPr>
            <a:r>
              <a:rPr lang="en" sz="1100">
                <a:solidFill>
                  <a:srgbClr val="323E48"/>
                </a:solidFill>
                <a:latin typeface="Helvetica Neue"/>
                <a:ea typeface="Helvetica Neue"/>
                <a:cs typeface="Helvetica Neue"/>
                <a:sym typeface="Helvetica Neue"/>
              </a:rPr>
              <a:t>Better Nutrition</a:t>
            </a:r>
            <a:endParaRPr sz="1100">
              <a:solidFill>
                <a:srgbClr val="323E48"/>
              </a:solidFill>
              <a:latin typeface="Helvetica Neue"/>
              <a:ea typeface="Helvetica Neue"/>
              <a:cs typeface="Helvetica Neue"/>
              <a:sym typeface="Helvetica Neue"/>
            </a:endParaRPr>
          </a:p>
          <a:p>
            <a:pPr marL="171450" marR="0" lvl="1" indent="-165100" algn="l" rtl="0">
              <a:lnSpc>
                <a:spcPct val="115000"/>
              </a:lnSpc>
              <a:spcBef>
                <a:spcPts val="300"/>
              </a:spcBef>
              <a:spcAft>
                <a:spcPts val="0"/>
              </a:spcAft>
              <a:buClr>
                <a:srgbClr val="323E48"/>
              </a:buClr>
              <a:buSzPts val="1100"/>
              <a:buChar char="•"/>
            </a:pPr>
            <a:r>
              <a:rPr lang="en" sz="1100">
                <a:solidFill>
                  <a:srgbClr val="323E48"/>
                </a:solidFill>
                <a:latin typeface="Helvetica Neue"/>
                <a:ea typeface="Helvetica Neue"/>
                <a:cs typeface="Helvetica Neue"/>
                <a:sym typeface="Helvetica Neue"/>
              </a:rPr>
              <a:t>Consistent Exercise </a:t>
            </a:r>
            <a:endParaRPr sz="1100">
              <a:solidFill>
                <a:srgbClr val="323E48"/>
              </a:solidFill>
              <a:latin typeface="Helvetica Neue"/>
              <a:ea typeface="Helvetica Neue"/>
              <a:cs typeface="Helvetica Neue"/>
              <a:sym typeface="Helvetica Neue"/>
            </a:endParaRPr>
          </a:p>
          <a:p>
            <a:pPr marL="171450" marR="0" lvl="1" indent="-165100" algn="l" rtl="0">
              <a:lnSpc>
                <a:spcPct val="115000"/>
              </a:lnSpc>
              <a:spcBef>
                <a:spcPts val="300"/>
              </a:spcBef>
              <a:spcAft>
                <a:spcPts val="0"/>
              </a:spcAft>
              <a:buClr>
                <a:srgbClr val="323E48"/>
              </a:buClr>
              <a:buSzPts val="1100"/>
              <a:buFont typeface="Helvetica Neue"/>
              <a:buChar char="•"/>
            </a:pPr>
            <a:r>
              <a:rPr lang="en" sz="1100">
                <a:solidFill>
                  <a:srgbClr val="323E48"/>
                </a:solidFill>
                <a:latin typeface="Helvetica Neue"/>
                <a:ea typeface="Helvetica Neue"/>
                <a:cs typeface="Helvetica Neue"/>
                <a:sym typeface="Helvetica Neue"/>
              </a:rPr>
              <a:t>Medication Adherence</a:t>
            </a:r>
            <a:endParaRPr sz="1100">
              <a:solidFill>
                <a:srgbClr val="323E48"/>
              </a:solidFill>
              <a:latin typeface="Helvetica Neue"/>
              <a:ea typeface="Helvetica Neue"/>
              <a:cs typeface="Helvetica Neue"/>
              <a:sym typeface="Helvetica Neue"/>
            </a:endParaRPr>
          </a:p>
          <a:p>
            <a:pPr marL="914400" marR="0" lvl="0" indent="0" algn="l" rtl="0">
              <a:lnSpc>
                <a:spcPct val="115000"/>
              </a:lnSpc>
              <a:spcBef>
                <a:spcPts val="200"/>
              </a:spcBef>
              <a:spcAft>
                <a:spcPts val="0"/>
              </a:spcAft>
              <a:buNone/>
            </a:pPr>
            <a:endParaRPr sz="1100">
              <a:solidFill>
                <a:srgbClr val="323E48"/>
              </a:solidFill>
              <a:latin typeface="Helvetica Neue"/>
              <a:ea typeface="Helvetica Neue"/>
              <a:cs typeface="Helvetica Neue"/>
              <a:sym typeface="Helvetica Neue"/>
            </a:endParaRPr>
          </a:p>
        </p:txBody>
      </p:sp>
      <p:sp>
        <p:nvSpPr>
          <p:cNvPr id="612" name="Google Shape;612;p131"/>
          <p:cNvSpPr txBox="1"/>
          <p:nvPr/>
        </p:nvSpPr>
        <p:spPr>
          <a:xfrm>
            <a:off x="3476750" y="3656400"/>
            <a:ext cx="343800" cy="761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800" b="1">
                <a:solidFill>
                  <a:srgbClr val="2A7DE1"/>
                </a:solidFill>
                <a:latin typeface="Gill Sans"/>
                <a:ea typeface="Gill Sans"/>
                <a:cs typeface="Gill Sans"/>
                <a:sym typeface="Gill Sans"/>
              </a:rPr>
              <a:t>“</a:t>
            </a:r>
            <a:endParaRPr sz="2800">
              <a:solidFill>
                <a:srgbClr val="2A7DE1"/>
              </a:solidFill>
            </a:endParaRPr>
          </a:p>
        </p:txBody>
      </p:sp>
      <p:sp>
        <p:nvSpPr>
          <p:cNvPr id="613" name="Google Shape;613;p131"/>
          <p:cNvSpPr txBox="1"/>
          <p:nvPr/>
        </p:nvSpPr>
        <p:spPr>
          <a:xfrm>
            <a:off x="463100" y="352125"/>
            <a:ext cx="8250900" cy="572700"/>
          </a:xfrm>
          <a:prstGeom prst="rect">
            <a:avLst/>
          </a:prstGeom>
          <a:noFill/>
          <a:ln>
            <a:noFill/>
          </a:ln>
        </p:spPr>
        <p:txBody>
          <a:bodyPr spcFirstLastPara="1" wrap="square" lIns="91425" tIns="91425" rIns="91425" bIns="91425" anchor="t" anchorCtr="0">
            <a:noAutofit/>
          </a:bodyPr>
          <a:lstStyle/>
          <a:p>
            <a:pPr marL="0" lvl="0" indent="0" algn="l" rtl="0">
              <a:spcBef>
                <a:spcPts val="500"/>
              </a:spcBef>
              <a:spcAft>
                <a:spcPts val="0"/>
              </a:spcAft>
              <a:buNone/>
            </a:pPr>
            <a:r>
              <a:rPr lang="en" sz="2800" b="1">
                <a:solidFill>
                  <a:srgbClr val="323E48"/>
                </a:solidFill>
                <a:latin typeface="Helvetica Neue"/>
                <a:ea typeface="Helvetica Neue"/>
                <a:cs typeface="Helvetica Neue"/>
                <a:sym typeface="Helvetica Neue"/>
              </a:rPr>
              <a:t>Participant Story of Impact </a:t>
            </a:r>
            <a:endParaRPr sz="2800" b="1">
              <a:solidFill>
                <a:srgbClr val="323E48"/>
              </a:solidFill>
              <a:latin typeface="Helvetica Neue"/>
              <a:ea typeface="Helvetica Neue"/>
              <a:cs typeface="Helvetica Neue"/>
              <a:sym typeface="Helvetica Neue"/>
            </a:endParaRPr>
          </a:p>
        </p:txBody>
      </p:sp>
      <p:sp>
        <p:nvSpPr>
          <p:cNvPr id="614" name="Google Shape;614;p131"/>
          <p:cNvSpPr txBox="1"/>
          <p:nvPr/>
        </p:nvSpPr>
        <p:spPr>
          <a:xfrm>
            <a:off x="3724125" y="3656400"/>
            <a:ext cx="3597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434343"/>
                </a:solidFill>
                <a:latin typeface="Helvetica Neue"/>
                <a:ea typeface="Helvetica Neue"/>
                <a:cs typeface="Helvetica Neue"/>
                <a:sym typeface="Helvetica Neue"/>
              </a:rPr>
              <a:t>Having the support of Wellview and someone to talk to gave me motivation and confidence to change. I am taking care of my health and feeling better overall in my mind and body. </a:t>
            </a:r>
            <a:endParaRPr sz="1200">
              <a:solidFill>
                <a:srgbClr val="434343"/>
              </a:solidFill>
              <a:latin typeface="Helvetica Neue"/>
              <a:ea typeface="Helvetica Neue"/>
              <a:cs typeface="Helvetica Neue"/>
              <a:sym typeface="Helvetica Neue"/>
            </a:endParaRPr>
          </a:p>
        </p:txBody>
      </p:sp>
      <p:pic>
        <p:nvPicPr>
          <p:cNvPr id="615" name="Google Shape;615;p131"/>
          <p:cNvPicPr preferRelativeResize="0"/>
          <p:nvPr/>
        </p:nvPicPr>
        <p:blipFill>
          <a:blip r:embed="rId3">
            <a:alphaModFix/>
          </a:blip>
          <a:stretch>
            <a:fillRect/>
          </a:stretch>
        </p:blipFill>
        <p:spPr>
          <a:xfrm>
            <a:off x="6458575" y="924825"/>
            <a:ext cx="2204682" cy="2426776"/>
          </a:xfrm>
          <a:prstGeom prst="rect">
            <a:avLst/>
          </a:prstGeom>
          <a:noFill/>
          <a:ln>
            <a:noFill/>
          </a:ln>
        </p:spPr>
      </p:pic>
      <p:sp>
        <p:nvSpPr>
          <p:cNvPr id="616" name="Google Shape;616;p131"/>
          <p:cNvSpPr/>
          <p:nvPr/>
        </p:nvSpPr>
        <p:spPr>
          <a:xfrm>
            <a:off x="2451450" y="4825417"/>
            <a:ext cx="4241100" cy="21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200"/>
              <a:buFont typeface="Open Sans"/>
              <a:buNone/>
            </a:pPr>
            <a:r>
              <a:rPr lang="en" sz="800" i="0" u="none" strike="noStrike" cap="none">
                <a:solidFill>
                  <a:srgbClr val="595959"/>
                </a:solidFill>
                <a:latin typeface="Helvetica Neue"/>
                <a:ea typeface="Helvetica Neue"/>
                <a:cs typeface="Helvetica Neue"/>
                <a:sym typeface="Helvetica Neue"/>
              </a:rPr>
              <a:t>©20</a:t>
            </a:r>
            <a:r>
              <a:rPr lang="en" sz="800">
                <a:solidFill>
                  <a:srgbClr val="595959"/>
                </a:solidFill>
                <a:latin typeface="Helvetica Neue"/>
                <a:ea typeface="Helvetica Neue"/>
                <a:cs typeface="Helvetica Neue"/>
                <a:sym typeface="Helvetica Neue"/>
              </a:rPr>
              <a:t>22 </a:t>
            </a:r>
            <a:r>
              <a:rPr lang="en" sz="800" i="0" u="none" strike="noStrike" cap="none">
                <a:solidFill>
                  <a:srgbClr val="595959"/>
                </a:solidFill>
                <a:latin typeface="Helvetica Neue"/>
                <a:ea typeface="Helvetica Neue"/>
                <a:cs typeface="Helvetica Neue"/>
                <a:sym typeface="Helvetica Neue"/>
              </a:rPr>
              <a:t>Wellview</a:t>
            </a:r>
            <a:r>
              <a:rPr lang="en" sz="800">
                <a:solidFill>
                  <a:srgbClr val="595959"/>
                </a:solidFill>
                <a:latin typeface="Helvetica Neue"/>
                <a:ea typeface="Helvetica Neue"/>
                <a:cs typeface="Helvetica Neue"/>
                <a:sym typeface="Helvetica Neue"/>
              </a:rPr>
              <a:t>, </a:t>
            </a:r>
            <a:r>
              <a:rPr lang="en" sz="800" i="0" u="none" strike="noStrike" cap="none">
                <a:solidFill>
                  <a:srgbClr val="595959"/>
                </a:solidFill>
                <a:latin typeface="Helvetica Neue"/>
                <a:ea typeface="Helvetica Neue"/>
                <a:cs typeface="Helvetica Neue"/>
                <a:sym typeface="Helvetica Neue"/>
              </a:rPr>
              <a:t> Inc. – Confidential and Proprietary</a:t>
            </a:r>
            <a:r>
              <a:rPr lang="en" sz="800">
                <a:solidFill>
                  <a:srgbClr val="595959"/>
                </a:solidFill>
                <a:latin typeface="Helvetica Neue"/>
                <a:ea typeface="Helvetica Neue"/>
                <a:cs typeface="Helvetica Neue"/>
                <a:sym typeface="Helvetica Neue"/>
              </a:rPr>
              <a:t> – </a:t>
            </a:r>
            <a:r>
              <a:rPr lang="en" sz="800" i="0" u="none" strike="noStrike" cap="none">
                <a:solidFill>
                  <a:srgbClr val="595959"/>
                </a:solidFill>
                <a:latin typeface="Helvetica Neue"/>
                <a:ea typeface="Helvetica Neue"/>
                <a:cs typeface="Helvetica Neue"/>
                <a:sym typeface="Helvetica Neue"/>
              </a:rPr>
              <a:t>Do </a:t>
            </a:r>
            <a:r>
              <a:rPr lang="en" sz="800">
                <a:solidFill>
                  <a:srgbClr val="595959"/>
                </a:solidFill>
                <a:latin typeface="Helvetica Neue"/>
                <a:ea typeface="Helvetica Neue"/>
                <a:cs typeface="Helvetica Neue"/>
                <a:sym typeface="Helvetica Neue"/>
              </a:rPr>
              <a:t>Not Distribute</a:t>
            </a:r>
            <a:endParaRPr>
              <a:solidFill>
                <a:srgbClr val="595959"/>
              </a:solidFill>
              <a:latin typeface="Helvetica Neue"/>
              <a:ea typeface="Helvetica Neue"/>
              <a:cs typeface="Helvetica Neue"/>
              <a:sym typeface="Helvetica Neue"/>
            </a:endParaRPr>
          </a:p>
        </p:txBody>
      </p:sp>
      <p:pic>
        <p:nvPicPr>
          <p:cNvPr id="617" name="Google Shape;617;p131"/>
          <p:cNvPicPr preferRelativeResize="0"/>
          <p:nvPr/>
        </p:nvPicPr>
        <p:blipFill>
          <a:blip r:embed="rId4">
            <a:alphaModFix/>
          </a:blip>
          <a:stretch>
            <a:fillRect/>
          </a:stretch>
        </p:blipFill>
        <p:spPr>
          <a:xfrm>
            <a:off x="8735201" y="4846650"/>
            <a:ext cx="249427" cy="1735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21"/>
        <p:cNvGrpSpPr/>
        <p:nvPr/>
      </p:nvGrpSpPr>
      <p:grpSpPr>
        <a:xfrm>
          <a:off x="0" y="0"/>
          <a:ext cx="0" cy="0"/>
          <a:chOff x="0" y="0"/>
          <a:chExt cx="0" cy="0"/>
        </a:xfrm>
      </p:grpSpPr>
      <p:sp>
        <p:nvSpPr>
          <p:cNvPr id="622" name="Google Shape;622;p132"/>
          <p:cNvSpPr txBox="1"/>
          <p:nvPr/>
        </p:nvSpPr>
        <p:spPr>
          <a:xfrm>
            <a:off x="2922300" y="2042700"/>
            <a:ext cx="3299400" cy="10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2800"/>
              <a:buFont typeface="Arial"/>
              <a:buNone/>
            </a:pPr>
            <a:r>
              <a:rPr lang="en" b="1" i="1">
                <a:solidFill>
                  <a:srgbClr val="2A7DE1"/>
                </a:solidFill>
                <a:latin typeface="Helvetica Neue"/>
                <a:ea typeface="Helvetica Neue"/>
                <a:cs typeface="Helvetica Neue"/>
                <a:sym typeface="Helvetica Neue"/>
              </a:rPr>
              <a:t>Overview</a:t>
            </a:r>
            <a:br>
              <a:rPr lang="en" sz="2800" b="1">
                <a:solidFill>
                  <a:srgbClr val="323E48"/>
                </a:solidFill>
                <a:latin typeface="Helvetica Neue"/>
                <a:ea typeface="Helvetica Neue"/>
                <a:cs typeface="Helvetica Neue"/>
                <a:sym typeface="Helvetica Neue"/>
              </a:rPr>
            </a:br>
            <a:r>
              <a:rPr lang="en" sz="2800" b="1">
                <a:solidFill>
                  <a:srgbClr val="323E48"/>
                </a:solidFill>
                <a:latin typeface="Helvetica Neue"/>
                <a:ea typeface="Helvetica Neue"/>
                <a:cs typeface="Helvetica Neue"/>
                <a:sym typeface="Helvetica Neue"/>
              </a:rPr>
              <a:t>Implementation</a:t>
            </a:r>
            <a:endParaRPr sz="2800" b="1">
              <a:solidFill>
                <a:srgbClr val="323E48"/>
              </a:solidFill>
              <a:latin typeface="Helvetica Neue"/>
              <a:ea typeface="Helvetica Neue"/>
              <a:cs typeface="Helvetica Neue"/>
              <a:sym typeface="Helvetica Neue"/>
            </a:endParaRPr>
          </a:p>
        </p:txBody>
      </p:sp>
      <p:pic>
        <p:nvPicPr>
          <p:cNvPr id="623" name="Google Shape;623;p132"/>
          <p:cNvPicPr preferRelativeResize="0"/>
          <p:nvPr/>
        </p:nvPicPr>
        <p:blipFill>
          <a:blip r:embed="rId3">
            <a:alphaModFix/>
          </a:blip>
          <a:stretch>
            <a:fillRect/>
          </a:stretch>
        </p:blipFill>
        <p:spPr>
          <a:xfrm>
            <a:off x="8735201" y="4846650"/>
            <a:ext cx="249427" cy="17354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1472</Words>
  <Application>Microsoft Office PowerPoint</Application>
  <PresentationFormat>On-screen Show (16:9)</PresentationFormat>
  <Paragraphs>271</Paragraphs>
  <Slides>24</Slides>
  <Notes>24</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24</vt:i4>
      </vt:variant>
    </vt:vector>
  </HeadingPairs>
  <TitlesOfParts>
    <vt:vector size="40" baseType="lpstr">
      <vt:lpstr>Arial</vt:lpstr>
      <vt:lpstr>Open Sans Light</vt:lpstr>
      <vt:lpstr>Gill Sans</vt:lpstr>
      <vt:lpstr>Open Sans</vt:lpstr>
      <vt:lpstr>Helvetica Neue</vt:lpstr>
      <vt:lpstr>Helvetica Neue Light</vt:lpstr>
      <vt:lpstr>Century Gothic</vt:lpstr>
      <vt:lpstr>Calibri</vt:lpstr>
      <vt:lpstr>Simple Light</vt:lpstr>
      <vt:lpstr>Simple Light</vt:lpstr>
      <vt:lpstr>Simple Light</vt:lpstr>
      <vt:lpstr>Simple Light</vt:lpstr>
      <vt:lpstr>Simple Light</vt:lpstr>
      <vt:lpstr>Simple Light</vt:lpstr>
      <vt:lpstr>Office Theme</vt:lpstr>
      <vt:lpstr>Simple Light</vt:lpstr>
      <vt:lpstr>PowerPoint Presentation</vt:lpstr>
      <vt:lpstr>We specialize in companies who care about their people. </vt:lpstr>
      <vt:lpstr>PowerPoint Presentation</vt:lpstr>
      <vt:lpstr>PowerPoint Presentation</vt:lpstr>
      <vt:lpstr>The Wellview Care Model</vt:lpstr>
      <vt:lpstr>Wellview Care Model A collaborative approach for care.</vt:lpstr>
      <vt:lpstr>Full-Service  Portal Home  Screen</vt:lpstr>
      <vt:lpstr>PowerPoint Presentation</vt:lpstr>
      <vt:lpstr>PowerPoint Presentation</vt:lpstr>
      <vt:lpstr>PowerPoint Presentation</vt:lpstr>
      <vt:lpstr>Three Best Practices for Success</vt:lpstr>
      <vt:lpstr>Wellview Client Roadmap</vt:lpstr>
      <vt:lpstr>Welcome  to Wellview</vt:lpstr>
      <vt:lpstr>Wellview Member Journey</vt:lpstr>
      <vt:lpstr>Wellview Member Journey</vt:lpstr>
      <vt:lpstr>Wellview Ongoing Communications</vt:lpstr>
      <vt:lpstr>Wellview Communications Plan</vt:lpstr>
      <vt:lpstr>PowerPoint Presentation</vt:lpstr>
      <vt:lpstr>Champion  Resources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Lauren Perry</cp:lastModifiedBy>
  <cp:revision>2</cp:revision>
  <dcterms:modified xsi:type="dcterms:W3CDTF">2022-03-22T20:16:17Z</dcterms:modified>
</cp:coreProperties>
</file>