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27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88047-7A68-4783-8997-DBB571CCA5A0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BE5A3-0BE5-4B82-98C6-7B067A4E6CC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Roach Ranch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Roach Ranch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10 year old garden style multi-family property near a military base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101 units, all 1 or 2 bedroom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Historical occupancy has been ~92%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Rents have stabilized at approximately $1 per sq. ft.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On-site superintendent, salaried, free apartment. Unit not included for underwriting purposes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Roach Ranch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The military base is expanding and there has been a shortage of units. Vacancy during the most recent year was only 3%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A new 150 unit apartment is nearing completion. Units are being marketed for an average of $1.03 per sq ft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Roach Ranch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Roach Ranch had assistance from the municipality in the form of a 10 year tax abatement at 1/3 of the real estate property tax rate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The most recent year saw lighter than usual maintenance expense, about 40% of the historical average, which has been relatively high at 5%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Roach Ranch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The owners have asked to refinance the $5.25MM balance of their loan to lower the rate from 8% and are willing to amortize the debt over 20 years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They are not too worried about the new project They are about ½ mile closer to the base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How much would you lend against this property?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217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Roach Ranch</vt:lpstr>
      <vt:lpstr>Roach Ranch</vt:lpstr>
      <vt:lpstr>Roach Ranch</vt:lpstr>
      <vt:lpstr>Roach Ranch</vt:lpstr>
      <vt:lpstr>Roach Ranch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Roach Ranch</dc:title>
  <dc:creator>Roy Barzel</dc:creator>
  <cp:lastModifiedBy>Roy Barzel</cp:lastModifiedBy>
  <cp:revision>4</cp:revision>
  <dcterms:created xsi:type="dcterms:W3CDTF">2013-05-10T18:55:40Z</dcterms:created>
  <dcterms:modified xsi:type="dcterms:W3CDTF">2017-09-06T18:23:03Z</dcterms:modified>
</cp:coreProperties>
</file>