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5" r:id="rId2"/>
    <p:sldId id="264" r:id="rId3"/>
    <p:sldId id="263" r:id="rId4"/>
    <p:sldId id="258" r:id="rId5"/>
    <p:sldId id="266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6521" autoAdjust="0"/>
  </p:normalViewPr>
  <p:slideViewPr>
    <p:cSldViewPr snapToGrid="0">
      <p:cViewPr varScale="1">
        <p:scale>
          <a:sx n="161" d="100"/>
          <a:sy n="161" d="100"/>
        </p:scale>
        <p:origin x="124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2EEF-2676-4B75-A0BC-0FF23538A6B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0F791-0989-4E93-B81E-4261FA588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3C538-3952-4388-B3FE-9CF37FFA1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85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3C538-3952-4388-B3FE-9CF37FFA1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68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3C538-3952-4388-B3FE-9CF37FFA1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02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3C538-3952-4388-B3FE-9CF37FFA1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8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3C538-3952-4388-B3FE-9CF37FFA1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05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3C538-3952-4388-B3FE-9CF37FFA1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9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3C538-3952-4388-B3FE-9CF37FFA1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362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3C538-3952-4388-B3FE-9CF37FFA1F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3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2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0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1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9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7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5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47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5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400D-DF30-491B-BC35-89D13D58A4A3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E8C5-A9C9-4FAF-973A-21525FD8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4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33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432" y="2514600"/>
            <a:ext cx="427808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048" y="1656930"/>
            <a:ext cx="9331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Curriculum Overview Guide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3930" y="6103266"/>
            <a:ext cx="609600" cy="609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F376EC-5498-8682-534F-576F5234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086" y="6103266"/>
            <a:ext cx="2307400" cy="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6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4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981200" y="304800"/>
            <a:ext cx="822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>
                <a:solidFill>
                  <a:prstClr val="black"/>
                </a:solidFill>
                <a:latin typeface="Calibri"/>
              </a:rPr>
              <a:t>Curriculum Contents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: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525963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Lesson Plan &amp; Basic Timeline 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NCEL Dollar Decisions Directions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NCEL Dollar Decisions Board </a:t>
            </a:r>
            <a:r>
              <a:rPr lang="en-US" sz="1400" i="1" dirty="0"/>
              <a:t>(will need copies for participants)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NCEL Dollar Game Cut Outs </a:t>
            </a:r>
            <a:r>
              <a:rPr lang="en-US" sz="1400" i="1" dirty="0"/>
              <a:t>(may need add ’l copies)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NCEL BIS Curriculum </a:t>
            </a:r>
            <a:r>
              <a:rPr lang="en-US" sz="1400" i="1" dirty="0">
                <a:solidFill>
                  <a:prstClr val="black"/>
                </a:solidFill>
              </a:rPr>
              <a:t>(will need copies for participants) </a:t>
            </a:r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6213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u="sng" dirty="0"/>
              <a:t>5 Minutes</a:t>
            </a:r>
            <a:r>
              <a:rPr lang="en-US" dirty="0"/>
              <a:t>:	Introduction of Bankers and Purpose for Visit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/>
              <a:t>15 Minutes</a:t>
            </a:r>
            <a:r>
              <a:rPr lang="en-US" dirty="0"/>
              <a:t>: Dollar Decisions Game </a:t>
            </a:r>
            <a:r>
              <a:rPr lang="en-US" sz="2300" i="1" dirty="0"/>
              <a:t>(set up &amp; play)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u="sng" dirty="0"/>
              <a:t>20 Minutes</a:t>
            </a:r>
            <a:r>
              <a:rPr lang="en-US" dirty="0"/>
              <a:t>: Game Debrief/Review Handout</a:t>
            </a:r>
          </a:p>
          <a:p>
            <a:pPr lvl="2"/>
            <a:r>
              <a:rPr lang="en-US" dirty="0"/>
              <a:t>Important Terminology </a:t>
            </a:r>
          </a:p>
          <a:p>
            <a:pPr lvl="2"/>
            <a:r>
              <a:rPr lang="en-US" dirty="0"/>
              <a:t>Concepts in Action</a:t>
            </a:r>
          </a:p>
          <a:p>
            <a:pPr lvl="2"/>
            <a:r>
              <a:rPr lang="en-US" dirty="0"/>
              <a:t>Calculating Future Expenses</a:t>
            </a:r>
          </a:p>
          <a:p>
            <a:pPr lvl="2"/>
            <a:r>
              <a:rPr lang="en-US" dirty="0"/>
              <a:t>Budget</a:t>
            </a:r>
          </a:p>
          <a:p>
            <a:pPr lvl="2"/>
            <a:r>
              <a:rPr lang="en-US" dirty="0"/>
              <a:t>Creating a Personal Budget (if time allows)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u="sng" dirty="0"/>
              <a:t>5 Minutes</a:t>
            </a:r>
            <a:r>
              <a:rPr lang="en-US" dirty="0"/>
              <a:t>	Conclusion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u="sng" dirty="0">
                <a:latin typeface="+mn-lt"/>
              </a:rPr>
              <a:t>Budgets 101 Lesson Plan &amp; Timeline</a:t>
            </a:r>
            <a:r>
              <a:rPr lang="en-US" sz="3200" b="1" dirty="0">
                <a:latin typeface="+mn-lt"/>
              </a:rPr>
              <a:t>: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6479"/>
            <a:ext cx="4953000" cy="626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7400" y="59087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1" y="152400"/>
            <a:ext cx="7605563" cy="3429000"/>
          </a:xfr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1600" dirty="0"/>
              <a:t> </a:t>
            </a:r>
            <a:br>
              <a:rPr lang="en-US" sz="1600" dirty="0"/>
            </a:br>
            <a:br>
              <a:rPr lang="en-US" sz="1600" dirty="0"/>
            </a:br>
            <a:r>
              <a:rPr lang="en-US" sz="1800" b="1" u="sng" dirty="0"/>
              <a:t>Materials Needed</a:t>
            </a:r>
            <a:r>
              <a:rPr lang="en-US" sz="1600" dirty="0"/>
              <a:t>: </a:t>
            </a:r>
            <a:r>
              <a:rPr lang="en-US" sz="1600" i="1" dirty="0"/>
              <a:t>(Amount will vary by number of participants)</a:t>
            </a:r>
            <a:br>
              <a:rPr lang="en-US" sz="1600" dirty="0"/>
            </a:br>
            <a:r>
              <a:rPr lang="en-US" sz="1600" b="1" dirty="0"/>
              <a:t>- </a:t>
            </a:r>
            <a:r>
              <a:rPr lang="en-US" sz="1600" dirty="0"/>
              <a:t>  Plastic zip bags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1" dirty="0"/>
              <a:t>- </a:t>
            </a:r>
            <a:r>
              <a:rPr lang="en-US" sz="1600" dirty="0"/>
              <a:t>  Pieces </a:t>
            </a:r>
            <a:r>
              <a:rPr lang="en-US" sz="1600" i="1" dirty="0"/>
              <a:t>(your choice of piece type to cover boxes on game card i.e. beans,    </a:t>
            </a:r>
            <a:br>
              <a:rPr lang="en-US" sz="1600" i="1" dirty="0"/>
            </a:br>
            <a:r>
              <a:rPr lang="en-US" sz="1600" i="1" dirty="0"/>
              <a:t>    buttons, etc.)</a:t>
            </a:r>
            <a:br>
              <a:rPr lang="en-US" sz="1600" i="1" dirty="0"/>
            </a:br>
            <a:br>
              <a:rPr lang="en-US" sz="1600" dirty="0"/>
            </a:br>
            <a:r>
              <a:rPr lang="en-US" sz="1600" b="1" dirty="0"/>
              <a:t>- </a:t>
            </a:r>
            <a:r>
              <a:rPr lang="en-US" sz="1600" dirty="0"/>
              <a:t>  Copies of  Dollar Decisions game card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1" dirty="0"/>
              <a:t>-</a:t>
            </a:r>
            <a:r>
              <a:rPr lang="en-US" sz="1600" dirty="0"/>
              <a:t>   Dollar Decisions income options </a:t>
            </a:r>
            <a:r>
              <a:rPr lang="en-US" sz="1600" i="1" dirty="0"/>
              <a:t>(cut out &amp; placed in something for students to  </a:t>
            </a:r>
            <a:br>
              <a:rPr lang="en-US" sz="1600" i="1" dirty="0"/>
            </a:br>
            <a:r>
              <a:rPr lang="en-US" sz="1600" i="1" dirty="0"/>
              <a:t>    choose from i.e. hat)</a:t>
            </a:r>
            <a:br>
              <a:rPr lang="en-US" sz="1600" i="1" dirty="0"/>
            </a:br>
            <a:br>
              <a:rPr lang="en-US" sz="1600" dirty="0"/>
            </a:br>
            <a:r>
              <a:rPr lang="en-US" sz="1600" b="1" dirty="0"/>
              <a:t>- </a:t>
            </a:r>
            <a:r>
              <a:rPr lang="en-US" sz="1600" dirty="0"/>
              <a:t>  You will need bags filled with 8, 10, 12, 16 &amp;  20 pieces ready to pass out based  </a:t>
            </a:r>
            <a:br>
              <a:rPr lang="en-US" sz="1600" dirty="0"/>
            </a:br>
            <a:r>
              <a:rPr lang="en-US" sz="1600" dirty="0"/>
              <a:t>     on the income type students randomly select</a:t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6" name="Picture 3" descr="C:\Users\c36538\AppData\Local\Microsoft\Windows\Temporary Internet Files\Content.Outlook\X5PX5EX7\GamePlay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63" y="3966982"/>
            <a:ext cx="3991275" cy="259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15211"/>
            <a:ext cx="1700738" cy="289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16" y="3862615"/>
            <a:ext cx="2094633" cy="272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30691" y="2286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1FEF8A-DBB3-B4CB-5605-8B3C50E99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7980" y="3715211"/>
            <a:ext cx="1628069" cy="286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c36538\AppData\Local\Microsoft\Windows\Temporary Internet Files\Content.Outlook\X5PX5EX7\GamePlay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68" y="2710412"/>
            <a:ext cx="4689653" cy="30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304042"/>
            <a:ext cx="7848600" cy="166199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/>
              </a:rPr>
              <a:t>Directions: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1. Prepare a bag of pieces for each student.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Put increments of 8, 10, 12, 16 and 20 pieces into plastic zip bags.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different numbers represent income based on various education 	     levels.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t="9756" r="5342" b="8640"/>
          <a:stretch/>
        </p:blipFill>
        <p:spPr bwMode="auto">
          <a:xfrm>
            <a:off x="2074127" y="2057102"/>
            <a:ext cx="2297152" cy="8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" t="1701" r="3237" b="10518"/>
          <a:stretch/>
        </p:blipFill>
        <p:spPr bwMode="auto">
          <a:xfrm>
            <a:off x="2065763" y="2987193"/>
            <a:ext cx="2297152" cy="88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2"/>
          <a:stretch/>
        </p:blipFill>
        <p:spPr bwMode="auto">
          <a:xfrm>
            <a:off x="2057401" y="3962400"/>
            <a:ext cx="2274849" cy="86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7361" r="5998" b="12361"/>
          <a:stretch/>
        </p:blipFill>
        <p:spPr bwMode="auto">
          <a:xfrm>
            <a:off x="2066694" y="4913930"/>
            <a:ext cx="2246971" cy="83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8421" r="4347"/>
          <a:stretch/>
        </p:blipFill>
        <p:spPr bwMode="auto">
          <a:xfrm>
            <a:off x="2081560" y="5867401"/>
            <a:ext cx="2254406" cy="85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01200" y="5991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7400" y="304042"/>
            <a:ext cx="7848600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/>
              </a:rPr>
              <a:t>Directions: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2. Give each participant a copy of the Dollar Decisions game card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Print game cards on legal paper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5867400"/>
            <a:ext cx="609600" cy="6096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C31B007-A795-4976-2677-BA029E940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36" y="1593274"/>
            <a:ext cx="3232727" cy="52647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372F59-2FCA-5F46-BB6E-D05FFD9E13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528" y="1591296"/>
            <a:ext cx="2986942" cy="526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37" y="1990469"/>
            <a:ext cx="2992244" cy="388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1" y="329303"/>
            <a:ext cx="7848600" cy="113877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/>
              </a:rPr>
              <a:t>Directions: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3. Allow each student to draw an income amount from the options you   </a:t>
            </a:r>
          </a:p>
          <a:p>
            <a:r>
              <a:rPr lang="en-US" sz="2000" b="1" dirty="0">
                <a:solidFill>
                  <a:prstClr val="black"/>
                </a:solidFill>
                <a:latin typeface="Calibri"/>
              </a:rPr>
              <a:t>    cut out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pic>
        <p:nvPicPr>
          <p:cNvPr id="6" name="Picture 3" descr="C:\Users\c36538\AppData\Local\Microsoft\Windows\Temporary Internet Files\Content.Outlook\X5PX5EX7\GamePlay (5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62252" r="63488" b="11739"/>
          <a:stretch/>
        </p:blipFill>
        <p:spPr bwMode="auto">
          <a:xfrm>
            <a:off x="5562601" y="2784944"/>
            <a:ext cx="4343400" cy="24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1201" y="58792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322</Words>
  <Application>Microsoft Office PowerPoint</Application>
  <PresentationFormat>Widescreen</PresentationFormat>
  <Paragraphs>40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1_Office Theme</vt:lpstr>
      <vt:lpstr>PowerPoint Presentation</vt:lpstr>
      <vt:lpstr>PowerPoint Presentation</vt:lpstr>
      <vt:lpstr>Budgets 101 Lesson Plan &amp; Timeline:</vt:lpstr>
      <vt:lpstr>PowerPoint Presentation</vt:lpstr>
      <vt:lpstr>   Materials Needed: (Amount will vary by number of participants) -   Plastic zip bags  -   Pieces (your choice of piece type to cover boxes on game card i.e. beans,         buttons, etc.)  -   Copies of  Dollar Decisions game card  -   Dollar Decisions income options (cut out &amp; placed in something for students to       choose from i.e. hat)  -   You will need bags filled with 8, 10, 12, 16 &amp;  20 pieces ready to pass out based        on the income type students randomly select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Brianna Reeder</dc:creator>
  <cp:lastModifiedBy>Scott Brownlow</cp:lastModifiedBy>
  <cp:revision>4</cp:revision>
  <dcterms:created xsi:type="dcterms:W3CDTF">2018-11-02T19:01:55Z</dcterms:created>
  <dcterms:modified xsi:type="dcterms:W3CDTF">2024-03-07T20:44:32Z</dcterms:modified>
</cp:coreProperties>
</file>