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8"/>
  </p:notesMasterIdLst>
  <p:handoutMasterIdLst>
    <p:handoutMasterId r:id="rId39"/>
  </p:handoutMasterIdLst>
  <p:sldIdLst>
    <p:sldId id="256" r:id="rId5"/>
    <p:sldId id="285" r:id="rId6"/>
    <p:sldId id="289" r:id="rId7"/>
    <p:sldId id="286" r:id="rId8"/>
    <p:sldId id="287" r:id="rId9"/>
    <p:sldId id="288" r:id="rId10"/>
    <p:sldId id="258" r:id="rId11"/>
    <p:sldId id="291" r:id="rId12"/>
    <p:sldId id="290" r:id="rId13"/>
    <p:sldId id="261" r:id="rId14"/>
    <p:sldId id="292" r:id="rId15"/>
    <p:sldId id="293" r:id="rId16"/>
    <p:sldId id="294" r:id="rId17"/>
    <p:sldId id="314" r:id="rId18"/>
    <p:sldId id="295" r:id="rId19"/>
    <p:sldId id="312" r:id="rId20"/>
    <p:sldId id="296" r:id="rId21"/>
    <p:sldId id="297" r:id="rId22"/>
    <p:sldId id="298" r:id="rId23"/>
    <p:sldId id="299" r:id="rId24"/>
    <p:sldId id="300" r:id="rId25"/>
    <p:sldId id="301" r:id="rId26"/>
    <p:sldId id="302" r:id="rId27"/>
    <p:sldId id="303" r:id="rId28"/>
    <p:sldId id="305" r:id="rId29"/>
    <p:sldId id="306" r:id="rId30"/>
    <p:sldId id="307" r:id="rId31"/>
    <p:sldId id="308" r:id="rId32"/>
    <p:sldId id="309" r:id="rId33"/>
    <p:sldId id="310" r:id="rId34"/>
    <p:sldId id="311" r:id="rId35"/>
    <p:sldId id="313" r:id="rId36"/>
    <p:sldId id="28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6CB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28" autoAdjust="0"/>
    <p:restoredTop sz="86432" autoAdjust="0"/>
  </p:normalViewPr>
  <p:slideViewPr>
    <p:cSldViewPr snapToGrid="0">
      <p:cViewPr varScale="1">
        <p:scale>
          <a:sx n="112" d="100"/>
          <a:sy n="112" d="100"/>
        </p:scale>
        <p:origin x="680" y="48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65" d="100"/>
          <a:sy n="65" d="100"/>
        </p:scale>
        <p:origin x="3154"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7047056-A4A4-49C6-B53A-A3B5AD2C9E0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ED56B0B6-1521-4655-A849-832BDEEDBBA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A7818-9FD1-4A4A-BBB8-A8F7A885158A}" type="datetimeFigureOut">
              <a:rPr lang="en-US" smtClean="0"/>
              <a:t>9/29/25</a:t>
            </a:fld>
            <a:endParaRPr lang="en-US" dirty="0"/>
          </a:p>
        </p:txBody>
      </p:sp>
      <p:sp>
        <p:nvSpPr>
          <p:cNvPr id="4" name="Footer Placeholder 3">
            <a:extLst>
              <a:ext uri="{FF2B5EF4-FFF2-40B4-BE49-F238E27FC236}">
                <a16:creationId xmlns:a16="http://schemas.microsoft.com/office/drawing/2014/main" id="{476D0097-1060-4E43-8794-A93E30064AC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29457E5-A2BA-4F1E-ACE4-06A1C8C83D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B95B5C-AE81-486B-8299-C690ADF087B7}" type="slidenum">
              <a:rPr lang="en-US" smtClean="0"/>
              <a:t>‹#›</a:t>
            </a:fld>
            <a:endParaRPr lang="en-US" dirty="0"/>
          </a:p>
        </p:txBody>
      </p:sp>
    </p:spTree>
    <p:extLst>
      <p:ext uri="{BB962C8B-B14F-4D97-AF65-F5344CB8AC3E}">
        <p14:creationId xmlns:p14="http://schemas.microsoft.com/office/powerpoint/2010/main" val="14963229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068347-4327-4298-850E-31E39F309FB1}" type="datetimeFigureOut">
              <a:rPr lang="en-US" smtClean="0"/>
              <a:t>9/29/25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22D2F8-28A7-48E8-ADD3-E9583D47D83D}" type="slidenum">
              <a:rPr lang="en-US" smtClean="0"/>
              <a:t>‹#›</a:t>
            </a:fld>
            <a:endParaRPr lang="en-US" dirty="0"/>
          </a:p>
        </p:txBody>
      </p:sp>
    </p:spTree>
    <p:extLst>
      <p:ext uri="{BB962C8B-B14F-4D97-AF65-F5344CB8AC3E}">
        <p14:creationId xmlns:p14="http://schemas.microsoft.com/office/powerpoint/2010/main" val="1317918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22D2F8-28A7-48E8-ADD3-E9583D47D83D}" type="slidenum">
              <a:rPr lang="en-US" smtClean="0"/>
              <a:t>7</a:t>
            </a:fld>
            <a:endParaRPr lang="en-US" dirty="0"/>
          </a:p>
        </p:txBody>
      </p:sp>
    </p:spTree>
    <p:extLst>
      <p:ext uri="{BB962C8B-B14F-4D97-AF65-F5344CB8AC3E}">
        <p14:creationId xmlns:p14="http://schemas.microsoft.com/office/powerpoint/2010/main" val="1849581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7F6B47B-FE57-44F5-B5A8-26DF978ABF2D}"/>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F9444BC-BA6E-47AE-9F54-D7B7A498323F}"/>
              </a:ext>
            </a:extLst>
          </p:cNvPr>
          <p:cNvSpPr>
            <a:spLocks noGrp="1"/>
          </p:cNvSpPr>
          <p:nvPr>
            <p:ph type="title" hasCustomPrompt="1"/>
          </p:nvPr>
        </p:nvSpPr>
        <p:spPr>
          <a:xfrm>
            <a:off x="825674" y="1327759"/>
            <a:ext cx="4989628" cy="1929505"/>
          </a:xfrm>
          <a:prstGeom prst="rect">
            <a:avLst/>
          </a:prstGeom>
        </p:spPr>
        <p:txBody>
          <a:bodyPr anchor="b"/>
          <a:lstStyle>
            <a:lvl1pPr>
              <a:defRPr sz="4800" cap="all" spc="400" baseline="0">
                <a:solidFill>
                  <a:schemeClr val="accent6"/>
                </a:solidFill>
              </a:defRPr>
            </a:lvl1pPr>
          </a:lstStyle>
          <a:p>
            <a:r>
              <a:rPr lang="en-US" dirty="0"/>
              <a:t>Click to add title</a:t>
            </a:r>
          </a:p>
        </p:txBody>
      </p:sp>
      <p:sp>
        <p:nvSpPr>
          <p:cNvPr id="14" name="Text Placeholder 13">
            <a:extLst>
              <a:ext uri="{FF2B5EF4-FFF2-40B4-BE49-F238E27FC236}">
                <a16:creationId xmlns:a16="http://schemas.microsoft.com/office/drawing/2014/main" id="{36ACD8B9-402D-4E40-BE1F-410604448141}"/>
              </a:ext>
            </a:extLst>
          </p:cNvPr>
          <p:cNvSpPr>
            <a:spLocks noGrp="1"/>
          </p:cNvSpPr>
          <p:nvPr>
            <p:ph type="body" sz="quarter" idx="12" hasCustomPrompt="1"/>
          </p:nvPr>
        </p:nvSpPr>
        <p:spPr>
          <a:xfrm>
            <a:off x="838934" y="3257264"/>
            <a:ext cx="4989628" cy="816022"/>
          </a:xfrm>
          <a:prstGeom prst="rect">
            <a:avLst/>
          </a:prstGeom>
        </p:spPr>
        <p:txBody>
          <a:bodyPr>
            <a:normAutofit/>
          </a:bodyPr>
          <a:lstStyle>
            <a:lvl1pPr marL="0" indent="0" algn="l">
              <a:buNone/>
              <a:defRPr sz="1800" i="0">
                <a:solidFill>
                  <a:schemeClr val="bg1"/>
                </a:solidFill>
              </a:defRPr>
            </a:lvl1pPr>
          </a:lstStyle>
          <a:p>
            <a:pPr lvl="0"/>
            <a:r>
              <a:rPr lang="en-US" dirty="0"/>
              <a:t>Click to add subtitle</a:t>
            </a:r>
          </a:p>
        </p:txBody>
      </p:sp>
    </p:spTree>
    <p:extLst>
      <p:ext uri="{BB962C8B-B14F-4D97-AF65-F5344CB8AC3E}">
        <p14:creationId xmlns:p14="http://schemas.microsoft.com/office/powerpoint/2010/main" val="3408032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rket Opportunity Comparison">
    <p:spTree>
      <p:nvGrpSpPr>
        <p:cNvPr id="1" name=""/>
        <p:cNvGrpSpPr/>
        <p:nvPr/>
      </p:nvGrpSpPr>
      <p:grpSpPr>
        <a:xfrm>
          <a:off x="0" y="0"/>
          <a:ext cx="0" cy="0"/>
          <a:chOff x="0" y="0"/>
          <a:chExt cx="0" cy="0"/>
        </a:xfrm>
      </p:grpSpPr>
      <p:pic>
        <p:nvPicPr>
          <p:cNvPr id="37" name="Graphic 36">
            <a:extLst>
              <a:ext uri="{FF2B5EF4-FFF2-40B4-BE49-F238E27FC236}">
                <a16:creationId xmlns:a16="http://schemas.microsoft.com/office/drawing/2014/main" id="{133E6176-F4F6-41F9-8F2A-BA6586E1658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48AC667-531B-4E40-98C6-B36847DE0684}"/>
              </a:ext>
            </a:extLst>
          </p:cNvPr>
          <p:cNvSpPr>
            <a:spLocks noGrp="1"/>
          </p:cNvSpPr>
          <p:nvPr>
            <p:ph type="title" hasCustomPrompt="1"/>
          </p:nvPr>
        </p:nvSpPr>
        <p:spPr>
          <a:xfrm>
            <a:off x="5029799" y="1377876"/>
            <a:ext cx="5097428" cy="918377"/>
          </a:xfrm>
          <a:prstGeom prst="rect">
            <a:avLst/>
          </a:prstGeom>
        </p:spPr>
        <p:txBody>
          <a:bodyPr/>
          <a:lstStyle>
            <a:lvl1pPr algn="ctr">
              <a:defRPr sz="2800" cap="all" spc="400" baseline="0">
                <a:solidFill>
                  <a:schemeClr val="bg1"/>
                </a:solidFill>
              </a:defRPr>
            </a:lvl1pPr>
          </a:lstStyle>
          <a:p>
            <a:r>
              <a:rPr lang="en-US" dirty="0"/>
              <a:t>Click to add title</a:t>
            </a:r>
          </a:p>
        </p:txBody>
      </p:sp>
      <p:sp>
        <p:nvSpPr>
          <p:cNvPr id="25" name="Text Placeholder 10">
            <a:extLst>
              <a:ext uri="{FF2B5EF4-FFF2-40B4-BE49-F238E27FC236}">
                <a16:creationId xmlns:a16="http://schemas.microsoft.com/office/drawing/2014/main" id="{42930722-7AFE-41FC-8830-E2075CE783EA}"/>
              </a:ext>
            </a:extLst>
          </p:cNvPr>
          <p:cNvSpPr>
            <a:spLocks noGrp="1"/>
          </p:cNvSpPr>
          <p:nvPr>
            <p:ph type="body" sz="quarter" idx="14" hasCustomPrompt="1"/>
          </p:nvPr>
        </p:nvSpPr>
        <p:spPr>
          <a:xfrm>
            <a:off x="2535012" y="2724048"/>
            <a:ext cx="1786461" cy="1072345"/>
          </a:xfrm>
          <a:prstGeom prst="rect">
            <a:avLst/>
          </a:prstGeom>
        </p:spPr>
        <p:txBody>
          <a:bodyPr anchor="ctr"/>
          <a:lstStyle>
            <a:lvl1pPr marL="0" indent="0" algn="l">
              <a:buNone/>
              <a:defRPr sz="5400" cap="all" spc="400" baseline="0">
                <a:solidFill>
                  <a:schemeClr val="accent6"/>
                </a:solidFill>
                <a:latin typeface="+mj-lt"/>
              </a:defRPr>
            </a:lvl1pPr>
          </a:lstStyle>
          <a:p>
            <a:pPr lvl="0"/>
            <a:r>
              <a:rPr lang="en-US" dirty="0"/>
              <a:t>text</a:t>
            </a:r>
          </a:p>
        </p:txBody>
      </p:sp>
      <p:sp>
        <p:nvSpPr>
          <p:cNvPr id="26" name="Text Placeholder 14">
            <a:extLst>
              <a:ext uri="{FF2B5EF4-FFF2-40B4-BE49-F238E27FC236}">
                <a16:creationId xmlns:a16="http://schemas.microsoft.com/office/drawing/2014/main" id="{4FD0E59A-1834-4F86-8ED3-1EBC643224D7}"/>
              </a:ext>
            </a:extLst>
          </p:cNvPr>
          <p:cNvSpPr>
            <a:spLocks noGrp="1"/>
          </p:cNvSpPr>
          <p:nvPr>
            <p:ph type="body" sz="quarter" idx="19" hasCustomPrompt="1"/>
          </p:nvPr>
        </p:nvSpPr>
        <p:spPr>
          <a:xfrm>
            <a:off x="4267209" y="2930881"/>
            <a:ext cx="3639904" cy="387746"/>
          </a:xfrm>
          <a:prstGeom prst="rect">
            <a:avLst/>
          </a:prstGeom>
        </p:spPr>
        <p:txBody>
          <a:bodyPr/>
          <a:lstStyle>
            <a:lvl1pPr marL="0" indent="0" algn="l">
              <a:buNone/>
              <a:defRPr sz="1800" cap="none" spc="200" baseline="0">
                <a:solidFill>
                  <a:schemeClr val="bg1"/>
                </a:solidFill>
                <a:latin typeface="+mn-lt"/>
              </a:defRPr>
            </a:lvl1pPr>
          </a:lstStyle>
          <a:p>
            <a:pPr lvl="0"/>
            <a:r>
              <a:rPr lang="en-US" dirty="0"/>
              <a:t>Add subtitle</a:t>
            </a:r>
          </a:p>
        </p:txBody>
      </p:sp>
      <p:sp>
        <p:nvSpPr>
          <p:cNvPr id="27" name="Text Placeholder 14">
            <a:extLst>
              <a:ext uri="{FF2B5EF4-FFF2-40B4-BE49-F238E27FC236}">
                <a16:creationId xmlns:a16="http://schemas.microsoft.com/office/drawing/2014/main" id="{7084F479-66F8-4110-96A2-F3A27ED1C202}"/>
              </a:ext>
            </a:extLst>
          </p:cNvPr>
          <p:cNvSpPr>
            <a:spLocks noGrp="1"/>
          </p:cNvSpPr>
          <p:nvPr>
            <p:ph type="body" sz="quarter" idx="20" hasCustomPrompt="1"/>
          </p:nvPr>
        </p:nvSpPr>
        <p:spPr>
          <a:xfrm>
            <a:off x="4267209" y="3282057"/>
            <a:ext cx="3639904" cy="481781"/>
          </a:xfrm>
          <a:prstGeom prst="rect">
            <a:avLst/>
          </a:prstGeom>
        </p:spPr>
        <p:txBody>
          <a:bodyPr/>
          <a:lstStyle>
            <a:lvl1pPr marL="0" indent="0" algn="l">
              <a:buNone/>
              <a:defRPr sz="1400" cap="none" spc="200" baseline="0">
                <a:solidFill>
                  <a:schemeClr val="bg1"/>
                </a:solidFill>
                <a:latin typeface="+mn-lt"/>
              </a:defRPr>
            </a:lvl1pPr>
          </a:lstStyle>
          <a:p>
            <a:pPr lvl="0"/>
            <a:r>
              <a:rPr lang="en-US" dirty="0"/>
              <a:t>Add subtitle</a:t>
            </a:r>
          </a:p>
        </p:txBody>
      </p:sp>
      <p:sp>
        <p:nvSpPr>
          <p:cNvPr id="28" name="Text Placeholder 10">
            <a:extLst>
              <a:ext uri="{FF2B5EF4-FFF2-40B4-BE49-F238E27FC236}">
                <a16:creationId xmlns:a16="http://schemas.microsoft.com/office/drawing/2014/main" id="{DD083869-3E3D-40A3-AE1C-3384E7096AED}"/>
              </a:ext>
            </a:extLst>
          </p:cNvPr>
          <p:cNvSpPr>
            <a:spLocks noGrp="1"/>
          </p:cNvSpPr>
          <p:nvPr>
            <p:ph type="body" sz="quarter" idx="21" hasCustomPrompt="1"/>
          </p:nvPr>
        </p:nvSpPr>
        <p:spPr>
          <a:xfrm>
            <a:off x="2535012" y="3882118"/>
            <a:ext cx="1786461" cy="1072345"/>
          </a:xfrm>
          <a:prstGeom prst="rect">
            <a:avLst/>
          </a:prstGeom>
        </p:spPr>
        <p:txBody>
          <a:bodyPr anchor="ctr"/>
          <a:lstStyle>
            <a:lvl1pPr marL="0" indent="0" algn="l">
              <a:buNone/>
              <a:defRPr sz="5400" cap="all" spc="400" baseline="0">
                <a:solidFill>
                  <a:schemeClr val="accent6"/>
                </a:solidFill>
                <a:latin typeface="+mj-lt"/>
              </a:defRPr>
            </a:lvl1pPr>
          </a:lstStyle>
          <a:p>
            <a:pPr lvl="0"/>
            <a:r>
              <a:rPr lang="en-US" dirty="0"/>
              <a:t>text</a:t>
            </a:r>
          </a:p>
        </p:txBody>
      </p:sp>
      <p:sp>
        <p:nvSpPr>
          <p:cNvPr id="29" name="Text Placeholder 14">
            <a:extLst>
              <a:ext uri="{FF2B5EF4-FFF2-40B4-BE49-F238E27FC236}">
                <a16:creationId xmlns:a16="http://schemas.microsoft.com/office/drawing/2014/main" id="{ECD259C4-54A9-4BCA-A693-5A8F91D824AD}"/>
              </a:ext>
            </a:extLst>
          </p:cNvPr>
          <p:cNvSpPr>
            <a:spLocks noGrp="1"/>
          </p:cNvSpPr>
          <p:nvPr>
            <p:ph type="body" sz="quarter" idx="22" hasCustomPrompt="1"/>
          </p:nvPr>
        </p:nvSpPr>
        <p:spPr>
          <a:xfrm>
            <a:off x="4267209" y="4097257"/>
            <a:ext cx="3639905" cy="387746"/>
          </a:xfrm>
          <a:prstGeom prst="rect">
            <a:avLst/>
          </a:prstGeom>
        </p:spPr>
        <p:txBody>
          <a:bodyPr/>
          <a:lstStyle>
            <a:lvl1pPr marL="0" indent="0" algn="l">
              <a:buNone/>
              <a:defRPr sz="1800" cap="none" spc="200" baseline="0">
                <a:solidFill>
                  <a:schemeClr val="bg1"/>
                </a:solidFill>
                <a:latin typeface="+mn-lt"/>
              </a:defRPr>
            </a:lvl1pPr>
          </a:lstStyle>
          <a:p>
            <a:pPr lvl="0"/>
            <a:r>
              <a:rPr lang="en-US" dirty="0"/>
              <a:t>Add subtitle</a:t>
            </a:r>
          </a:p>
        </p:txBody>
      </p:sp>
      <p:sp>
        <p:nvSpPr>
          <p:cNvPr id="30" name="Text Placeholder 14">
            <a:extLst>
              <a:ext uri="{FF2B5EF4-FFF2-40B4-BE49-F238E27FC236}">
                <a16:creationId xmlns:a16="http://schemas.microsoft.com/office/drawing/2014/main" id="{3099E6DD-0A81-4AD6-97AD-DB777418E5D6}"/>
              </a:ext>
            </a:extLst>
          </p:cNvPr>
          <p:cNvSpPr>
            <a:spLocks noGrp="1"/>
          </p:cNvSpPr>
          <p:nvPr>
            <p:ph type="body" sz="quarter" idx="23" hasCustomPrompt="1"/>
          </p:nvPr>
        </p:nvSpPr>
        <p:spPr>
          <a:xfrm>
            <a:off x="4267209" y="4448433"/>
            <a:ext cx="3639905" cy="481781"/>
          </a:xfrm>
          <a:prstGeom prst="rect">
            <a:avLst/>
          </a:prstGeom>
        </p:spPr>
        <p:txBody>
          <a:bodyPr/>
          <a:lstStyle>
            <a:lvl1pPr marL="0" indent="0" algn="l">
              <a:buNone/>
              <a:defRPr sz="1400" cap="none" spc="200" baseline="0">
                <a:solidFill>
                  <a:schemeClr val="bg1"/>
                </a:solidFill>
                <a:latin typeface="+mn-lt"/>
              </a:defRPr>
            </a:lvl1pPr>
          </a:lstStyle>
          <a:p>
            <a:pPr lvl="0"/>
            <a:r>
              <a:rPr lang="en-US" dirty="0"/>
              <a:t>Add subtitle</a:t>
            </a:r>
          </a:p>
        </p:txBody>
      </p:sp>
      <p:sp>
        <p:nvSpPr>
          <p:cNvPr id="31" name="Text Placeholder 10">
            <a:extLst>
              <a:ext uri="{FF2B5EF4-FFF2-40B4-BE49-F238E27FC236}">
                <a16:creationId xmlns:a16="http://schemas.microsoft.com/office/drawing/2014/main" id="{01E19938-3E97-4D01-9075-1BB1AF8DDF0B}"/>
              </a:ext>
            </a:extLst>
          </p:cNvPr>
          <p:cNvSpPr>
            <a:spLocks noGrp="1"/>
          </p:cNvSpPr>
          <p:nvPr>
            <p:ph type="body" sz="quarter" idx="24" hasCustomPrompt="1"/>
          </p:nvPr>
        </p:nvSpPr>
        <p:spPr>
          <a:xfrm>
            <a:off x="2535012" y="5046627"/>
            <a:ext cx="1786461" cy="1072345"/>
          </a:xfrm>
          <a:prstGeom prst="rect">
            <a:avLst/>
          </a:prstGeom>
        </p:spPr>
        <p:txBody>
          <a:bodyPr anchor="ctr"/>
          <a:lstStyle>
            <a:lvl1pPr marL="0" indent="0" algn="l">
              <a:buNone/>
              <a:defRPr sz="5400" cap="all" spc="400" baseline="0">
                <a:solidFill>
                  <a:schemeClr val="accent6"/>
                </a:solidFill>
                <a:latin typeface="+mj-lt"/>
              </a:defRPr>
            </a:lvl1pPr>
          </a:lstStyle>
          <a:p>
            <a:pPr lvl="0"/>
            <a:r>
              <a:rPr lang="en-US" dirty="0"/>
              <a:t>text</a:t>
            </a:r>
          </a:p>
        </p:txBody>
      </p:sp>
      <p:sp>
        <p:nvSpPr>
          <p:cNvPr id="32" name="Text Placeholder 14">
            <a:extLst>
              <a:ext uri="{FF2B5EF4-FFF2-40B4-BE49-F238E27FC236}">
                <a16:creationId xmlns:a16="http://schemas.microsoft.com/office/drawing/2014/main" id="{FA19E736-C7E5-448A-AC90-0EB1D902C0D9}"/>
              </a:ext>
            </a:extLst>
          </p:cNvPr>
          <p:cNvSpPr>
            <a:spLocks noGrp="1"/>
          </p:cNvSpPr>
          <p:nvPr>
            <p:ph type="body" sz="quarter" idx="25" hasCustomPrompt="1"/>
          </p:nvPr>
        </p:nvSpPr>
        <p:spPr>
          <a:xfrm>
            <a:off x="4258730" y="5267189"/>
            <a:ext cx="3639905" cy="387746"/>
          </a:xfrm>
          <a:prstGeom prst="rect">
            <a:avLst/>
          </a:prstGeom>
        </p:spPr>
        <p:txBody>
          <a:bodyPr/>
          <a:lstStyle>
            <a:lvl1pPr marL="0" indent="0" algn="l">
              <a:buNone/>
              <a:defRPr sz="1800" cap="none" spc="200" baseline="0">
                <a:solidFill>
                  <a:schemeClr val="bg1"/>
                </a:solidFill>
                <a:latin typeface="+mn-lt"/>
              </a:defRPr>
            </a:lvl1pPr>
          </a:lstStyle>
          <a:p>
            <a:pPr lvl="0"/>
            <a:r>
              <a:rPr lang="en-US" dirty="0"/>
              <a:t>Add subtitle</a:t>
            </a:r>
          </a:p>
        </p:txBody>
      </p:sp>
      <p:sp>
        <p:nvSpPr>
          <p:cNvPr id="33" name="Text Placeholder 14">
            <a:extLst>
              <a:ext uri="{FF2B5EF4-FFF2-40B4-BE49-F238E27FC236}">
                <a16:creationId xmlns:a16="http://schemas.microsoft.com/office/drawing/2014/main" id="{4C139082-0147-4871-8F86-8D4DFC57E881}"/>
              </a:ext>
            </a:extLst>
          </p:cNvPr>
          <p:cNvSpPr>
            <a:spLocks noGrp="1"/>
          </p:cNvSpPr>
          <p:nvPr>
            <p:ph type="body" sz="quarter" idx="26" hasCustomPrompt="1"/>
          </p:nvPr>
        </p:nvSpPr>
        <p:spPr>
          <a:xfrm>
            <a:off x="4258730" y="5618365"/>
            <a:ext cx="3639905" cy="481781"/>
          </a:xfrm>
          <a:prstGeom prst="rect">
            <a:avLst/>
          </a:prstGeom>
        </p:spPr>
        <p:txBody>
          <a:bodyPr/>
          <a:lstStyle>
            <a:lvl1pPr marL="0" indent="0" algn="l">
              <a:buNone/>
              <a:defRPr sz="1400" cap="none" spc="200" baseline="0">
                <a:solidFill>
                  <a:schemeClr val="bg1"/>
                </a:solidFill>
                <a:latin typeface="+mn-lt"/>
              </a:defRPr>
            </a:lvl1pPr>
          </a:lstStyle>
          <a:p>
            <a:pPr lvl="0"/>
            <a:r>
              <a:rPr lang="en-US" dirty="0"/>
              <a:t>Add subtitle</a:t>
            </a:r>
          </a:p>
        </p:txBody>
      </p:sp>
      <p:sp>
        <p:nvSpPr>
          <p:cNvPr id="21" name="Footer Placeholder 15">
            <a:extLst>
              <a:ext uri="{FF2B5EF4-FFF2-40B4-BE49-F238E27FC236}">
                <a16:creationId xmlns:a16="http://schemas.microsoft.com/office/drawing/2014/main" id="{97BCF052-161B-4AD4-AE2D-DED3FA964C2D}"/>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effectLst>
                  <a:outerShdw blurRad="38100" dist="38100" dir="2700000" algn="tl">
                    <a:srgbClr val="000000">
                      <a:alpha val="43137"/>
                    </a:srgbClr>
                  </a:outerShdw>
                </a:effectLst>
                <a:latin typeface="+mj-lt"/>
              </a:defRPr>
            </a:lvl1pPr>
          </a:lstStyle>
          <a:p>
            <a:r>
              <a:rPr lang="en-US" dirty="0"/>
              <a:t>PRESENTATION TITLE</a:t>
            </a:r>
          </a:p>
        </p:txBody>
      </p:sp>
      <p:sp>
        <p:nvSpPr>
          <p:cNvPr id="22" name="Slide Number Placeholder 16">
            <a:extLst>
              <a:ext uri="{FF2B5EF4-FFF2-40B4-BE49-F238E27FC236}">
                <a16:creationId xmlns:a16="http://schemas.microsoft.com/office/drawing/2014/main" id="{E388F47C-0B7F-4C1B-B356-52A1CB56DD0D}"/>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effectLst>
                  <a:outerShdw blurRad="38100" dist="38100" dir="2700000" algn="tl">
                    <a:srgbClr val="000000">
                      <a:alpha val="43137"/>
                    </a:srgbClr>
                  </a:outerShdw>
                </a:effectLst>
                <a:latin typeface="+mn-lt"/>
              </a:defRPr>
            </a:lvl1pPr>
          </a:lstStyle>
          <a:p>
            <a:pPr>
              <a:defRPr/>
            </a:pPr>
            <a:fld id="{8D1FC6F8-0BCD-47E9-9C64-690771D9C143}" type="slidenum">
              <a:rPr lang="en-US" smtClean="0"/>
              <a:pPr>
                <a:defRPr/>
              </a:pPr>
              <a:t>‹#›</a:t>
            </a:fld>
            <a:endParaRPr lang="en-US" dirty="0"/>
          </a:p>
        </p:txBody>
      </p:sp>
      <p:sp>
        <p:nvSpPr>
          <p:cNvPr id="23" name="Date Placeholder 14">
            <a:extLst>
              <a:ext uri="{FF2B5EF4-FFF2-40B4-BE49-F238E27FC236}">
                <a16:creationId xmlns:a16="http://schemas.microsoft.com/office/drawing/2014/main" id="{4654010E-C1FB-4195-AD8B-03A8DAE012A0}"/>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effectLst>
                  <a:outerShdw blurRad="38100" dist="38100" dir="2700000" algn="tl">
                    <a:srgbClr val="000000">
                      <a:alpha val="43137"/>
                    </a:srgbClr>
                  </a:outerShdw>
                </a:effectLst>
                <a:latin typeface="+mj-lt"/>
              </a:defRPr>
            </a:lvl1pPr>
          </a:lstStyle>
          <a:p>
            <a:pPr>
              <a:defRPr/>
            </a:pPr>
            <a:r>
              <a:rPr lang="en-US" cap="all" dirty="0"/>
              <a:t>May 21, 20XX</a:t>
            </a:r>
          </a:p>
        </p:txBody>
      </p:sp>
    </p:spTree>
    <p:extLst>
      <p:ext uri="{BB962C8B-B14F-4D97-AF65-F5344CB8AC3E}">
        <p14:creationId xmlns:p14="http://schemas.microsoft.com/office/powerpoint/2010/main" val="2608075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spTree>
      <p:nvGrpSpPr>
        <p:cNvPr id="1" name=""/>
        <p:cNvGrpSpPr/>
        <p:nvPr/>
      </p:nvGrpSpPr>
      <p:grpSpPr>
        <a:xfrm>
          <a:off x="0" y="0"/>
          <a:ext cx="0" cy="0"/>
          <a:chOff x="0" y="0"/>
          <a:chExt cx="0" cy="0"/>
        </a:xfrm>
      </p:grpSpPr>
      <p:pic>
        <p:nvPicPr>
          <p:cNvPr id="31" name="Graphic 30">
            <a:extLst>
              <a:ext uri="{FF2B5EF4-FFF2-40B4-BE49-F238E27FC236}">
                <a16:creationId xmlns:a16="http://schemas.microsoft.com/office/drawing/2014/main" id="{84044BB2-E43C-47D4-AA71-04F22AA35EAE}"/>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C0F929B-B0E5-4A66-B6D7-462C68EF7A7F}"/>
              </a:ext>
            </a:extLst>
          </p:cNvPr>
          <p:cNvSpPr>
            <a:spLocks noGrp="1"/>
          </p:cNvSpPr>
          <p:nvPr>
            <p:ph type="title" hasCustomPrompt="1"/>
          </p:nvPr>
        </p:nvSpPr>
        <p:spPr>
          <a:xfrm>
            <a:off x="2434082" y="2232234"/>
            <a:ext cx="7323836" cy="743753"/>
          </a:xfrm>
          <a:prstGeom prst="rect">
            <a:avLst/>
          </a:prstGeom>
        </p:spPr>
        <p:txBody>
          <a:bodyPr/>
          <a:lstStyle>
            <a:lvl1pPr algn="ctr">
              <a:defRPr sz="2800" cap="all" spc="400" baseline="0">
                <a:solidFill>
                  <a:schemeClr val="bg1"/>
                </a:solidFill>
              </a:defRPr>
            </a:lvl1pPr>
          </a:lstStyle>
          <a:p>
            <a:r>
              <a:rPr lang="en-US" dirty="0"/>
              <a:t>Click to add title</a:t>
            </a:r>
          </a:p>
        </p:txBody>
      </p:sp>
      <p:sp>
        <p:nvSpPr>
          <p:cNvPr id="24" name="Text Placeholder 14">
            <a:extLst>
              <a:ext uri="{FF2B5EF4-FFF2-40B4-BE49-F238E27FC236}">
                <a16:creationId xmlns:a16="http://schemas.microsoft.com/office/drawing/2014/main" id="{04A0468C-03A1-433C-BEB5-89CD0787ABA4}"/>
              </a:ext>
            </a:extLst>
          </p:cNvPr>
          <p:cNvSpPr>
            <a:spLocks noGrp="1"/>
          </p:cNvSpPr>
          <p:nvPr>
            <p:ph type="body" sz="quarter" idx="19" hasCustomPrompt="1"/>
          </p:nvPr>
        </p:nvSpPr>
        <p:spPr>
          <a:xfrm>
            <a:off x="1469369" y="3317783"/>
            <a:ext cx="4172533" cy="274650"/>
          </a:xfrm>
          <a:prstGeom prst="rect">
            <a:avLst/>
          </a:prstGeom>
        </p:spPr>
        <p:txBody>
          <a:bodyPr/>
          <a:lstStyle>
            <a:lvl1pPr marL="0" indent="0" algn="l">
              <a:buNone/>
              <a:defRPr sz="1600" cap="all" spc="200" baseline="0">
                <a:solidFill>
                  <a:schemeClr val="accent6"/>
                </a:solidFill>
                <a:latin typeface="+mj-lt"/>
              </a:defRPr>
            </a:lvl1pPr>
          </a:lstStyle>
          <a:p>
            <a:pPr lvl="0"/>
            <a:r>
              <a:rPr lang="en-US" dirty="0"/>
              <a:t>Add subtitle</a:t>
            </a:r>
          </a:p>
        </p:txBody>
      </p:sp>
      <p:sp>
        <p:nvSpPr>
          <p:cNvPr id="25" name="Text Placeholder 14">
            <a:extLst>
              <a:ext uri="{FF2B5EF4-FFF2-40B4-BE49-F238E27FC236}">
                <a16:creationId xmlns:a16="http://schemas.microsoft.com/office/drawing/2014/main" id="{1345DEAC-8D5A-44A0-9EA3-9A2039ADD049}"/>
              </a:ext>
            </a:extLst>
          </p:cNvPr>
          <p:cNvSpPr>
            <a:spLocks noGrp="1"/>
          </p:cNvSpPr>
          <p:nvPr>
            <p:ph type="body" sz="quarter" idx="20" hasCustomPrompt="1"/>
          </p:nvPr>
        </p:nvSpPr>
        <p:spPr>
          <a:xfrm>
            <a:off x="1469369" y="3651424"/>
            <a:ext cx="4172533" cy="2329657"/>
          </a:xfrm>
          <a:prstGeom prst="rect">
            <a:avLst/>
          </a:prstGeom>
        </p:spPr>
        <p:txBody>
          <a:bodyPr/>
          <a:lstStyle>
            <a:lvl1pPr marL="0" indent="0" algn="l">
              <a:lnSpc>
                <a:spcPct val="150000"/>
              </a:lnSpc>
              <a:spcBef>
                <a:spcPts val="0"/>
              </a:spcBef>
              <a:spcAft>
                <a:spcPts val="1200"/>
              </a:spcAft>
              <a:buClr>
                <a:schemeClr val="accent6"/>
              </a:buClr>
              <a:buFont typeface="Courier New" panose="02070309020205020404" pitchFamily="49" charset="0"/>
              <a:buNone/>
              <a:defRPr sz="1400" cap="none" spc="0" baseline="0">
                <a:solidFill>
                  <a:schemeClr val="bg1"/>
                </a:solidFill>
                <a:latin typeface="+mn-lt"/>
              </a:defRPr>
            </a:lvl1pPr>
          </a:lstStyle>
          <a:p>
            <a:pPr lvl="0"/>
            <a:r>
              <a:rPr lang="en-US" dirty="0"/>
              <a:t>Add text here</a:t>
            </a:r>
          </a:p>
        </p:txBody>
      </p:sp>
      <p:sp>
        <p:nvSpPr>
          <p:cNvPr id="26" name="Text Placeholder 14">
            <a:extLst>
              <a:ext uri="{FF2B5EF4-FFF2-40B4-BE49-F238E27FC236}">
                <a16:creationId xmlns:a16="http://schemas.microsoft.com/office/drawing/2014/main" id="{D2839B01-8B79-4655-BADE-8F0A9351936D}"/>
              </a:ext>
            </a:extLst>
          </p:cNvPr>
          <p:cNvSpPr>
            <a:spLocks noGrp="1"/>
          </p:cNvSpPr>
          <p:nvPr>
            <p:ph type="body" sz="quarter" idx="21" hasCustomPrompt="1"/>
          </p:nvPr>
        </p:nvSpPr>
        <p:spPr>
          <a:xfrm>
            <a:off x="6672448" y="3317783"/>
            <a:ext cx="4172533" cy="274650"/>
          </a:xfrm>
          <a:prstGeom prst="rect">
            <a:avLst/>
          </a:prstGeom>
        </p:spPr>
        <p:txBody>
          <a:bodyPr/>
          <a:lstStyle>
            <a:lvl1pPr marL="0" indent="0" algn="l">
              <a:buNone/>
              <a:defRPr sz="1600" cap="all" spc="200" baseline="0">
                <a:solidFill>
                  <a:schemeClr val="accent6"/>
                </a:solidFill>
                <a:latin typeface="+mj-lt"/>
              </a:defRPr>
            </a:lvl1pPr>
          </a:lstStyle>
          <a:p>
            <a:pPr lvl="0"/>
            <a:r>
              <a:rPr lang="en-US" dirty="0"/>
              <a:t>Add subtitle</a:t>
            </a:r>
          </a:p>
        </p:txBody>
      </p:sp>
      <p:sp>
        <p:nvSpPr>
          <p:cNvPr id="27" name="Text Placeholder 14">
            <a:extLst>
              <a:ext uri="{FF2B5EF4-FFF2-40B4-BE49-F238E27FC236}">
                <a16:creationId xmlns:a16="http://schemas.microsoft.com/office/drawing/2014/main" id="{D0AFF7FE-E069-4C57-9F9F-909B7FE43E92}"/>
              </a:ext>
            </a:extLst>
          </p:cNvPr>
          <p:cNvSpPr>
            <a:spLocks noGrp="1"/>
          </p:cNvSpPr>
          <p:nvPr>
            <p:ph type="body" sz="quarter" idx="22" hasCustomPrompt="1"/>
          </p:nvPr>
        </p:nvSpPr>
        <p:spPr>
          <a:xfrm>
            <a:off x="6672448" y="3651424"/>
            <a:ext cx="4172533" cy="2329657"/>
          </a:xfrm>
          <a:prstGeom prst="rect">
            <a:avLst/>
          </a:prstGeom>
        </p:spPr>
        <p:txBody>
          <a:bodyPr/>
          <a:lstStyle>
            <a:lvl1pPr marL="0" indent="0" algn="l">
              <a:lnSpc>
                <a:spcPct val="150000"/>
              </a:lnSpc>
              <a:spcBef>
                <a:spcPts val="0"/>
              </a:spcBef>
              <a:spcAft>
                <a:spcPts val="1200"/>
              </a:spcAft>
              <a:buClr>
                <a:schemeClr val="accent6"/>
              </a:buClr>
              <a:buFont typeface="Courier New" panose="02070309020205020404" pitchFamily="49" charset="0"/>
              <a:buNone/>
              <a:defRPr sz="1400" cap="none" spc="0" baseline="0">
                <a:solidFill>
                  <a:schemeClr val="bg1"/>
                </a:solidFill>
                <a:latin typeface="+mn-lt"/>
              </a:defRPr>
            </a:lvl1pPr>
          </a:lstStyle>
          <a:p>
            <a:pPr lvl="0"/>
            <a:r>
              <a:rPr lang="en-US" dirty="0"/>
              <a:t>Add text here</a:t>
            </a:r>
          </a:p>
        </p:txBody>
      </p:sp>
      <p:sp>
        <p:nvSpPr>
          <p:cNvPr id="21" name="Footer Placeholder 15">
            <a:extLst>
              <a:ext uri="{FF2B5EF4-FFF2-40B4-BE49-F238E27FC236}">
                <a16:creationId xmlns:a16="http://schemas.microsoft.com/office/drawing/2014/main" id="{95A4BAFB-A1C5-4E01-9E16-ED02AADB1FA5}"/>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22" name="Slide Number Placeholder 16">
            <a:extLst>
              <a:ext uri="{FF2B5EF4-FFF2-40B4-BE49-F238E27FC236}">
                <a16:creationId xmlns:a16="http://schemas.microsoft.com/office/drawing/2014/main" id="{D2409207-E360-4301-9134-4DA109683DDC}"/>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23" name="Date Placeholder 14">
            <a:extLst>
              <a:ext uri="{FF2B5EF4-FFF2-40B4-BE49-F238E27FC236}">
                <a16:creationId xmlns:a16="http://schemas.microsoft.com/office/drawing/2014/main" id="{F78AA50C-2DC6-46C5-B2CE-FB29A305F81D}"/>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327214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ur Competition v2">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172C710-E0AE-4BB2-88CC-99E77C188CA1}"/>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24C9529-8AA8-4D29-9375-C579768868A4}"/>
              </a:ext>
            </a:extLst>
          </p:cNvPr>
          <p:cNvSpPr>
            <a:spLocks noGrp="1"/>
          </p:cNvSpPr>
          <p:nvPr>
            <p:ph type="title" hasCustomPrompt="1"/>
          </p:nvPr>
        </p:nvSpPr>
        <p:spPr>
          <a:xfrm>
            <a:off x="614107" y="501519"/>
            <a:ext cx="10515600" cy="492025"/>
          </a:xfrm>
          <a:prstGeom prst="rect">
            <a:avLst/>
          </a:prstGeom>
        </p:spPr>
        <p:txBody>
          <a:bodyPr/>
          <a:lstStyle>
            <a:lvl1pPr>
              <a:defRPr sz="2800" cap="all" spc="400" baseline="0">
                <a:solidFill>
                  <a:schemeClr val="bg1"/>
                </a:solidFill>
              </a:defRPr>
            </a:lvl1pPr>
          </a:lstStyle>
          <a:p>
            <a:r>
              <a:rPr lang="en-US" dirty="0"/>
              <a:t>Click to add title</a:t>
            </a:r>
          </a:p>
        </p:txBody>
      </p:sp>
      <p:sp>
        <p:nvSpPr>
          <p:cNvPr id="32" name="Text Placeholder 14">
            <a:extLst>
              <a:ext uri="{FF2B5EF4-FFF2-40B4-BE49-F238E27FC236}">
                <a16:creationId xmlns:a16="http://schemas.microsoft.com/office/drawing/2014/main" id="{68E86424-D329-4314-90E5-3475B98D2DDA}"/>
              </a:ext>
            </a:extLst>
          </p:cNvPr>
          <p:cNvSpPr>
            <a:spLocks noGrp="1"/>
          </p:cNvSpPr>
          <p:nvPr>
            <p:ph type="body" sz="quarter" idx="15" hasCustomPrompt="1"/>
          </p:nvPr>
        </p:nvSpPr>
        <p:spPr>
          <a:xfrm>
            <a:off x="3927206" y="1599947"/>
            <a:ext cx="1706965" cy="492025"/>
          </a:xfrm>
          <a:prstGeom prst="rect">
            <a:avLst/>
          </a:prstGeom>
        </p:spPr>
        <p:txBody>
          <a:bodyPr anchor="ctr"/>
          <a:lstStyle>
            <a:lvl1pPr marL="0" indent="0" algn="ctr">
              <a:lnSpc>
                <a:spcPct val="100000"/>
              </a:lnSpc>
              <a:buNone/>
              <a:defRPr sz="1000" cap="all" spc="200" baseline="0">
                <a:solidFill>
                  <a:schemeClr val="accent6"/>
                </a:solidFill>
                <a:latin typeface="+mj-lt"/>
              </a:defRPr>
            </a:lvl1pPr>
          </a:lstStyle>
          <a:p>
            <a:pPr lvl="0"/>
            <a:r>
              <a:rPr lang="en-US" dirty="0"/>
              <a:t>Click to add name</a:t>
            </a:r>
          </a:p>
        </p:txBody>
      </p:sp>
      <p:sp>
        <p:nvSpPr>
          <p:cNvPr id="40" name="Text Placeholder 14">
            <a:extLst>
              <a:ext uri="{FF2B5EF4-FFF2-40B4-BE49-F238E27FC236}">
                <a16:creationId xmlns:a16="http://schemas.microsoft.com/office/drawing/2014/main" id="{64DB45FF-E618-4122-91A4-A6E4F2B7FCA0}"/>
              </a:ext>
            </a:extLst>
          </p:cNvPr>
          <p:cNvSpPr>
            <a:spLocks noGrp="1"/>
          </p:cNvSpPr>
          <p:nvPr>
            <p:ph type="body" sz="quarter" idx="20" hasCustomPrompt="1"/>
          </p:nvPr>
        </p:nvSpPr>
        <p:spPr>
          <a:xfrm>
            <a:off x="2423421" y="2378452"/>
            <a:ext cx="1183179" cy="492025"/>
          </a:xfrm>
          <a:prstGeom prst="rect">
            <a:avLst/>
          </a:prstGeom>
        </p:spPr>
        <p:txBody>
          <a:bodyPr anchor="ctr"/>
          <a:lstStyle>
            <a:lvl1pPr marL="0" indent="0" algn="ctr">
              <a:lnSpc>
                <a:spcPct val="100000"/>
              </a:lnSpc>
              <a:buNone/>
              <a:defRPr sz="1800" cap="all" spc="200" baseline="0">
                <a:solidFill>
                  <a:schemeClr val="accent3"/>
                </a:solidFill>
                <a:latin typeface="+mj-lt"/>
              </a:defRPr>
            </a:lvl1pPr>
          </a:lstStyle>
          <a:p>
            <a:pPr lvl="0"/>
            <a:r>
              <a:rPr lang="en-US" dirty="0"/>
              <a:t>Click to add name</a:t>
            </a:r>
          </a:p>
        </p:txBody>
      </p:sp>
      <p:sp>
        <p:nvSpPr>
          <p:cNvPr id="54" name="Text Placeholder 14">
            <a:extLst>
              <a:ext uri="{FF2B5EF4-FFF2-40B4-BE49-F238E27FC236}">
                <a16:creationId xmlns:a16="http://schemas.microsoft.com/office/drawing/2014/main" id="{9D03616C-C870-402E-9CD2-D61A8C881CE6}"/>
              </a:ext>
            </a:extLst>
          </p:cNvPr>
          <p:cNvSpPr>
            <a:spLocks noGrp="1"/>
          </p:cNvSpPr>
          <p:nvPr>
            <p:ph type="body" sz="quarter" idx="26" hasCustomPrompt="1"/>
          </p:nvPr>
        </p:nvSpPr>
        <p:spPr>
          <a:xfrm>
            <a:off x="5443586" y="2129182"/>
            <a:ext cx="1706965" cy="1048575"/>
          </a:xfrm>
          <a:prstGeom prst="rect">
            <a:avLst/>
          </a:prstGeom>
        </p:spPr>
        <p:txBody>
          <a:bodyPr anchor="ctr"/>
          <a:lstStyle>
            <a:lvl1pPr marL="0" indent="0" algn="ctr">
              <a:lnSpc>
                <a:spcPct val="100000"/>
              </a:lnSpc>
              <a:buNone/>
              <a:defRPr sz="1600" cap="all" spc="200" baseline="0">
                <a:solidFill>
                  <a:schemeClr val="bg1"/>
                </a:solidFill>
                <a:latin typeface="+mj-lt"/>
              </a:defRPr>
            </a:lvl1pPr>
          </a:lstStyle>
          <a:p>
            <a:pPr lvl="0"/>
            <a:r>
              <a:rPr lang="en-US" dirty="0"/>
              <a:t>Click to add name</a:t>
            </a:r>
          </a:p>
        </p:txBody>
      </p:sp>
      <p:sp>
        <p:nvSpPr>
          <p:cNvPr id="49" name="Text Placeholder 14">
            <a:extLst>
              <a:ext uri="{FF2B5EF4-FFF2-40B4-BE49-F238E27FC236}">
                <a16:creationId xmlns:a16="http://schemas.microsoft.com/office/drawing/2014/main" id="{1EFBBB7D-BA85-47E3-B62F-AA1F2F44FB51}"/>
              </a:ext>
            </a:extLst>
          </p:cNvPr>
          <p:cNvSpPr>
            <a:spLocks noGrp="1"/>
          </p:cNvSpPr>
          <p:nvPr>
            <p:ph type="body" sz="quarter" idx="25" hasCustomPrompt="1"/>
          </p:nvPr>
        </p:nvSpPr>
        <p:spPr>
          <a:xfrm>
            <a:off x="1234399" y="3528829"/>
            <a:ext cx="1209143" cy="492025"/>
          </a:xfrm>
          <a:prstGeom prst="rect">
            <a:avLst/>
          </a:prstGeom>
        </p:spPr>
        <p:txBody>
          <a:bodyPr anchor="ctr"/>
          <a:lstStyle>
            <a:lvl1pPr marL="0" indent="0" algn="ctr">
              <a:lnSpc>
                <a:spcPct val="100000"/>
              </a:lnSpc>
              <a:buNone/>
              <a:defRPr sz="1000" cap="all" spc="200" baseline="0">
                <a:solidFill>
                  <a:schemeClr val="accent6"/>
                </a:solidFill>
                <a:latin typeface="+mj-lt"/>
              </a:defRPr>
            </a:lvl1pPr>
          </a:lstStyle>
          <a:p>
            <a:pPr lvl="0"/>
            <a:r>
              <a:rPr lang="en-US" dirty="0"/>
              <a:t>Click to add name</a:t>
            </a:r>
          </a:p>
        </p:txBody>
      </p:sp>
      <p:sp>
        <p:nvSpPr>
          <p:cNvPr id="38" name="Text Placeholder 14">
            <a:extLst>
              <a:ext uri="{FF2B5EF4-FFF2-40B4-BE49-F238E27FC236}">
                <a16:creationId xmlns:a16="http://schemas.microsoft.com/office/drawing/2014/main" id="{956FCC53-780F-4831-91B6-1F8A24502CB9}"/>
              </a:ext>
            </a:extLst>
          </p:cNvPr>
          <p:cNvSpPr>
            <a:spLocks noGrp="1"/>
          </p:cNvSpPr>
          <p:nvPr>
            <p:ph type="body" sz="quarter" idx="19" hasCustomPrompt="1"/>
          </p:nvPr>
        </p:nvSpPr>
        <p:spPr>
          <a:xfrm>
            <a:off x="7131018" y="3528829"/>
            <a:ext cx="1380681" cy="492025"/>
          </a:xfrm>
          <a:prstGeom prst="rect">
            <a:avLst/>
          </a:prstGeom>
        </p:spPr>
        <p:txBody>
          <a:bodyPr anchor="ctr"/>
          <a:lstStyle>
            <a:lvl1pPr marL="0" indent="0" algn="ctr">
              <a:lnSpc>
                <a:spcPct val="100000"/>
              </a:lnSpc>
              <a:buNone/>
              <a:defRPr sz="1000" cap="all" spc="200" baseline="0">
                <a:solidFill>
                  <a:schemeClr val="accent6"/>
                </a:solidFill>
                <a:latin typeface="+mj-lt"/>
              </a:defRPr>
            </a:lvl1pPr>
          </a:lstStyle>
          <a:p>
            <a:pPr lvl="0"/>
            <a:r>
              <a:rPr lang="en-US" dirty="0"/>
              <a:t>Click to add name</a:t>
            </a:r>
          </a:p>
        </p:txBody>
      </p:sp>
      <p:sp>
        <p:nvSpPr>
          <p:cNvPr id="44" name="Text Placeholder 14">
            <a:extLst>
              <a:ext uri="{FF2B5EF4-FFF2-40B4-BE49-F238E27FC236}">
                <a16:creationId xmlns:a16="http://schemas.microsoft.com/office/drawing/2014/main" id="{5A939BCA-4047-481F-B0C2-85F9AFDDFAFF}"/>
              </a:ext>
            </a:extLst>
          </p:cNvPr>
          <p:cNvSpPr>
            <a:spLocks noGrp="1"/>
          </p:cNvSpPr>
          <p:nvPr>
            <p:ph type="body" sz="quarter" idx="22" hasCustomPrompt="1"/>
          </p:nvPr>
        </p:nvSpPr>
        <p:spPr>
          <a:xfrm>
            <a:off x="1322436" y="4634331"/>
            <a:ext cx="1183179" cy="492025"/>
          </a:xfrm>
          <a:prstGeom prst="rect">
            <a:avLst/>
          </a:prstGeom>
        </p:spPr>
        <p:txBody>
          <a:bodyPr anchor="ctr"/>
          <a:lstStyle>
            <a:lvl1pPr marL="0" indent="0" algn="ctr">
              <a:lnSpc>
                <a:spcPct val="100000"/>
              </a:lnSpc>
              <a:buNone/>
              <a:defRPr sz="1800" cap="all" spc="200" baseline="0">
                <a:solidFill>
                  <a:schemeClr val="accent1">
                    <a:lumMod val="50000"/>
                    <a:lumOff val="50000"/>
                  </a:schemeClr>
                </a:solidFill>
                <a:latin typeface="+mj-lt"/>
              </a:defRPr>
            </a:lvl1pPr>
          </a:lstStyle>
          <a:p>
            <a:pPr lvl="0"/>
            <a:r>
              <a:rPr lang="en-US" dirty="0"/>
              <a:t>Click to add name</a:t>
            </a:r>
          </a:p>
        </p:txBody>
      </p:sp>
      <p:sp>
        <p:nvSpPr>
          <p:cNvPr id="42" name="Text Placeholder 14">
            <a:extLst>
              <a:ext uri="{FF2B5EF4-FFF2-40B4-BE49-F238E27FC236}">
                <a16:creationId xmlns:a16="http://schemas.microsoft.com/office/drawing/2014/main" id="{EEACD572-F95D-4ABE-9CC6-03D3CAF89EBF}"/>
              </a:ext>
            </a:extLst>
          </p:cNvPr>
          <p:cNvSpPr>
            <a:spLocks noGrp="1"/>
          </p:cNvSpPr>
          <p:nvPr>
            <p:ph type="body" sz="quarter" idx="21" hasCustomPrompt="1"/>
          </p:nvPr>
        </p:nvSpPr>
        <p:spPr>
          <a:xfrm>
            <a:off x="2859913" y="4459860"/>
            <a:ext cx="1183179" cy="492025"/>
          </a:xfrm>
          <a:prstGeom prst="rect">
            <a:avLst/>
          </a:prstGeom>
        </p:spPr>
        <p:txBody>
          <a:bodyPr anchor="ctr"/>
          <a:lstStyle>
            <a:lvl1pPr marL="0" indent="0" algn="ctr">
              <a:lnSpc>
                <a:spcPct val="100000"/>
              </a:lnSpc>
              <a:buNone/>
              <a:defRPr sz="1800" cap="all" spc="200" baseline="0">
                <a:solidFill>
                  <a:schemeClr val="accent5"/>
                </a:solidFill>
                <a:latin typeface="+mj-lt"/>
              </a:defRPr>
            </a:lvl1pPr>
          </a:lstStyle>
          <a:p>
            <a:pPr lvl="0"/>
            <a:r>
              <a:rPr lang="en-US" dirty="0"/>
              <a:t>Click to add name</a:t>
            </a:r>
          </a:p>
        </p:txBody>
      </p:sp>
      <p:sp>
        <p:nvSpPr>
          <p:cNvPr id="46" name="Text Placeholder 14">
            <a:extLst>
              <a:ext uri="{FF2B5EF4-FFF2-40B4-BE49-F238E27FC236}">
                <a16:creationId xmlns:a16="http://schemas.microsoft.com/office/drawing/2014/main" id="{F21A51C9-DB80-45BF-8C5D-A0236927289E}"/>
              </a:ext>
            </a:extLst>
          </p:cNvPr>
          <p:cNvSpPr>
            <a:spLocks noGrp="1"/>
          </p:cNvSpPr>
          <p:nvPr>
            <p:ph type="body" sz="quarter" idx="23" hasCustomPrompt="1"/>
          </p:nvPr>
        </p:nvSpPr>
        <p:spPr>
          <a:xfrm>
            <a:off x="5237403" y="4321788"/>
            <a:ext cx="1183179" cy="492025"/>
          </a:xfrm>
          <a:prstGeom prst="rect">
            <a:avLst/>
          </a:prstGeom>
        </p:spPr>
        <p:txBody>
          <a:bodyPr anchor="ctr"/>
          <a:lstStyle>
            <a:lvl1pPr marL="0" indent="0" algn="ctr">
              <a:lnSpc>
                <a:spcPct val="100000"/>
              </a:lnSpc>
              <a:buNone/>
              <a:defRPr sz="1800" cap="all" spc="200" baseline="0">
                <a:solidFill>
                  <a:schemeClr val="accent6">
                    <a:lumMod val="75000"/>
                  </a:schemeClr>
                </a:solidFill>
                <a:latin typeface="+mj-lt"/>
              </a:defRPr>
            </a:lvl1pPr>
          </a:lstStyle>
          <a:p>
            <a:pPr lvl="0"/>
            <a:r>
              <a:rPr lang="en-US" dirty="0"/>
              <a:t>Click to add name</a:t>
            </a:r>
          </a:p>
        </p:txBody>
      </p:sp>
      <p:sp>
        <p:nvSpPr>
          <p:cNvPr id="34" name="Text Placeholder 14">
            <a:extLst>
              <a:ext uri="{FF2B5EF4-FFF2-40B4-BE49-F238E27FC236}">
                <a16:creationId xmlns:a16="http://schemas.microsoft.com/office/drawing/2014/main" id="{AAF01185-D17F-4327-A264-7BA944344077}"/>
              </a:ext>
            </a:extLst>
          </p:cNvPr>
          <p:cNvSpPr>
            <a:spLocks noGrp="1"/>
          </p:cNvSpPr>
          <p:nvPr>
            <p:ph type="body" sz="quarter" idx="17" hasCustomPrompt="1"/>
          </p:nvPr>
        </p:nvSpPr>
        <p:spPr>
          <a:xfrm>
            <a:off x="3927206" y="5468790"/>
            <a:ext cx="1706965" cy="492025"/>
          </a:xfrm>
          <a:prstGeom prst="rect">
            <a:avLst/>
          </a:prstGeom>
        </p:spPr>
        <p:txBody>
          <a:bodyPr anchor="ctr"/>
          <a:lstStyle>
            <a:lvl1pPr marL="0" indent="0" algn="ctr">
              <a:lnSpc>
                <a:spcPct val="100000"/>
              </a:lnSpc>
              <a:buNone/>
              <a:defRPr sz="1000" cap="all" spc="200" baseline="0">
                <a:solidFill>
                  <a:schemeClr val="accent6"/>
                </a:solidFill>
                <a:latin typeface="+mj-lt"/>
              </a:defRPr>
            </a:lvl1pPr>
          </a:lstStyle>
          <a:p>
            <a:pPr lvl="0"/>
            <a:r>
              <a:rPr lang="en-US" dirty="0"/>
              <a:t>Click to add name</a:t>
            </a:r>
          </a:p>
        </p:txBody>
      </p:sp>
      <p:sp>
        <p:nvSpPr>
          <p:cNvPr id="48" name="Text Placeholder 14">
            <a:extLst>
              <a:ext uri="{FF2B5EF4-FFF2-40B4-BE49-F238E27FC236}">
                <a16:creationId xmlns:a16="http://schemas.microsoft.com/office/drawing/2014/main" id="{0F026DA0-6868-4098-AA73-18F8CB275090}"/>
              </a:ext>
            </a:extLst>
          </p:cNvPr>
          <p:cNvSpPr>
            <a:spLocks noGrp="1"/>
          </p:cNvSpPr>
          <p:nvPr>
            <p:ph type="body" sz="quarter" idx="24" hasCustomPrompt="1"/>
          </p:nvPr>
        </p:nvSpPr>
        <p:spPr>
          <a:xfrm>
            <a:off x="6486546" y="5195673"/>
            <a:ext cx="1183179" cy="492025"/>
          </a:xfrm>
          <a:prstGeom prst="rect">
            <a:avLst/>
          </a:prstGeom>
        </p:spPr>
        <p:txBody>
          <a:bodyPr anchor="ctr"/>
          <a:lstStyle>
            <a:lvl1pPr marL="0" indent="0" algn="ctr">
              <a:lnSpc>
                <a:spcPct val="100000"/>
              </a:lnSpc>
              <a:buNone/>
              <a:defRPr sz="1800" cap="all" spc="200" baseline="0">
                <a:solidFill>
                  <a:schemeClr val="bg1">
                    <a:lumMod val="75000"/>
                  </a:schemeClr>
                </a:solidFill>
                <a:latin typeface="+mj-lt"/>
              </a:defRPr>
            </a:lvl1pPr>
          </a:lstStyle>
          <a:p>
            <a:pPr lvl="0"/>
            <a:r>
              <a:rPr lang="en-US" dirty="0"/>
              <a:t>Click to add name</a:t>
            </a:r>
          </a:p>
        </p:txBody>
      </p:sp>
      <p:cxnSp>
        <p:nvCxnSpPr>
          <p:cNvPr id="17" name="Straight Connector 16">
            <a:extLst>
              <a:ext uri="{FF2B5EF4-FFF2-40B4-BE49-F238E27FC236}">
                <a16:creationId xmlns:a16="http://schemas.microsoft.com/office/drawing/2014/main" id="{C6886378-0368-485F-8D6E-3C9CB4C63C1F}"/>
              </a:ext>
              <a:ext uri="{C183D7F6-B498-43B3-948B-1728B52AA6E4}">
                <adec:decorative xmlns:adec="http://schemas.microsoft.com/office/drawing/2017/decorative" val="1"/>
              </a:ext>
            </a:extLst>
          </p:cNvPr>
          <p:cNvCxnSpPr>
            <a:cxnSpLocks/>
          </p:cNvCxnSpPr>
          <p:nvPr userDrawn="1"/>
        </p:nvCxnSpPr>
        <p:spPr>
          <a:xfrm>
            <a:off x="2447369" y="3774842"/>
            <a:ext cx="4683649"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8EB2C4E-9EF3-4CC7-9BDE-ED5598CCBF65}"/>
              </a:ext>
              <a:ext uri="{C183D7F6-B498-43B3-948B-1728B52AA6E4}">
                <adec:decorative xmlns:adec="http://schemas.microsoft.com/office/drawing/2017/decorative" val="1"/>
              </a:ext>
            </a:extLst>
          </p:cNvPr>
          <p:cNvCxnSpPr>
            <a:cxnSpLocks/>
          </p:cNvCxnSpPr>
          <p:nvPr userDrawn="1"/>
        </p:nvCxnSpPr>
        <p:spPr>
          <a:xfrm flipV="1">
            <a:off x="4780689" y="2091972"/>
            <a:ext cx="4678" cy="3376818"/>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1" name="Footer Placeholder 15">
            <a:extLst>
              <a:ext uri="{FF2B5EF4-FFF2-40B4-BE49-F238E27FC236}">
                <a16:creationId xmlns:a16="http://schemas.microsoft.com/office/drawing/2014/main" id="{95A4BAFB-A1C5-4E01-9E16-ED02AADB1FA5}"/>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effectLst>
                  <a:outerShdw blurRad="38100" dist="38100" dir="2700000" algn="tl">
                    <a:srgbClr val="000000">
                      <a:alpha val="43137"/>
                    </a:srgbClr>
                  </a:outerShdw>
                </a:effectLst>
                <a:latin typeface="+mj-lt"/>
              </a:defRPr>
            </a:lvl1pPr>
          </a:lstStyle>
          <a:p>
            <a:r>
              <a:rPr lang="en-US" dirty="0"/>
              <a:t>PRESENTATION TITLE</a:t>
            </a:r>
          </a:p>
        </p:txBody>
      </p:sp>
      <p:sp>
        <p:nvSpPr>
          <p:cNvPr id="22" name="Slide Number Placeholder 16">
            <a:extLst>
              <a:ext uri="{FF2B5EF4-FFF2-40B4-BE49-F238E27FC236}">
                <a16:creationId xmlns:a16="http://schemas.microsoft.com/office/drawing/2014/main" id="{D2409207-E360-4301-9134-4DA109683DDC}"/>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1"/>
                </a:solidFill>
                <a:effectLst>
                  <a:outerShdw blurRad="38100" dist="38100" dir="2700000" algn="tl">
                    <a:srgbClr val="000000">
                      <a:alpha val="43137"/>
                    </a:srgbClr>
                  </a:outerShdw>
                </a:effectLst>
                <a:latin typeface="+mn-lt"/>
              </a:defRPr>
            </a:lvl1pPr>
          </a:lstStyle>
          <a:p>
            <a:pPr>
              <a:defRPr/>
            </a:pPr>
            <a:fld id="{8D1FC6F8-0BCD-47E9-9C64-690771D9C143}" type="slidenum">
              <a:rPr lang="en-US" smtClean="0"/>
              <a:pPr>
                <a:defRPr/>
              </a:pPr>
              <a:t>‹#›</a:t>
            </a:fld>
            <a:endParaRPr lang="en-US" dirty="0"/>
          </a:p>
        </p:txBody>
      </p:sp>
      <p:sp>
        <p:nvSpPr>
          <p:cNvPr id="23" name="Date Placeholder 14">
            <a:extLst>
              <a:ext uri="{FF2B5EF4-FFF2-40B4-BE49-F238E27FC236}">
                <a16:creationId xmlns:a16="http://schemas.microsoft.com/office/drawing/2014/main" id="{F78AA50C-2DC6-46C5-B2CE-FB29A305F81D}"/>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effectLst>
                  <a:outerShdw blurRad="38100" dist="38100" dir="2700000" algn="tl">
                    <a:srgbClr val="000000">
                      <a:alpha val="43137"/>
                    </a:srgbClr>
                  </a:outerShdw>
                </a:effectLst>
                <a:latin typeface="+mj-lt"/>
              </a:defRPr>
            </a:lvl1pPr>
          </a:lstStyle>
          <a:p>
            <a:pPr>
              <a:defRPr/>
            </a:pPr>
            <a:r>
              <a:rPr lang="en-US" cap="all" dirty="0"/>
              <a:t>May 21, 20XX</a:t>
            </a:r>
          </a:p>
        </p:txBody>
      </p:sp>
    </p:spTree>
    <p:extLst>
      <p:ext uri="{BB962C8B-B14F-4D97-AF65-F5344CB8AC3E}">
        <p14:creationId xmlns:p14="http://schemas.microsoft.com/office/powerpoint/2010/main" val="27945453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rowth Strategy">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FEDCC43F-6D79-4D9A-A842-74287B40D334}"/>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3371"/>
            <a:ext cx="12192000" cy="6858000"/>
          </a:xfrm>
          <a:prstGeom prst="rect">
            <a:avLst/>
          </a:prstGeom>
        </p:spPr>
      </p:pic>
      <p:sp>
        <p:nvSpPr>
          <p:cNvPr id="3" name="Title 2">
            <a:extLst>
              <a:ext uri="{FF2B5EF4-FFF2-40B4-BE49-F238E27FC236}">
                <a16:creationId xmlns:a16="http://schemas.microsoft.com/office/drawing/2014/main" id="{A8255D77-6260-4F8F-86E3-D0AAF36FA403}"/>
              </a:ext>
            </a:extLst>
          </p:cNvPr>
          <p:cNvSpPr>
            <a:spLocks noGrp="1"/>
          </p:cNvSpPr>
          <p:nvPr>
            <p:ph type="title" hasCustomPrompt="1"/>
          </p:nvPr>
        </p:nvSpPr>
        <p:spPr>
          <a:xfrm>
            <a:off x="3294345" y="1158710"/>
            <a:ext cx="5611660" cy="677782"/>
          </a:xfrm>
          <a:prstGeom prst="rect">
            <a:avLst/>
          </a:prstGeom>
        </p:spPr>
        <p:txBody>
          <a:bodyPr anchor="b"/>
          <a:lstStyle>
            <a:lvl1pPr algn="ctr">
              <a:defRPr sz="2800" cap="all" spc="400" baseline="0">
                <a:solidFill>
                  <a:schemeClr val="bg1"/>
                </a:solidFill>
              </a:defRPr>
            </a:lvl1pPr>
          </a:lstStyle>
          <a:p>
            <a:r>
              <a:rPr lang="en-US" dirty="0"/>
              <a:t>Click to add title</a:t>
            </a:r>
          </a:p>
        </p:txBody>
      </p:sp>
      <p:sp>
        <p:nvSpPr>
          <p:cNvPr id="8" name="Text Placeholder 14">
            <a:extLst>
              <a:ext uri="{FF2B5EF4-FFF2-40B4-BE49-F238E27FC236}">
                <a16:creationId xmlns:a16="http://schemas.microsoft.com/office/drawing/2014/main" id="{5C91A828-665B-4FC2-950E-370DF47348CE}"/>
              </a:ext>
            </a:extLst>
          </p:cNvPr>
          <p:cNvSpPr>
            <a:spLocks noGrp="1"/>
          </p:cNvSpPr>
          <p:nvPr>
            <p:ph type="body" sz="quarter" idx="19" hasCustomPrompt="1"/>
          </p:nvPr>
        </p:nvSpPr>
        <p:spPr>
          <a:xfrm>
            <a:off x="3519730" y="1836492"/>
            <a:ext cx="5152539" cy="718457"/>
          </a:xfrm>
          <a:prstGeom prst="rect">
            <a:avLst/>
          </a:prstGeom>
        </p:spPr>
        <p:txBody>
          <a:bodyPr/>
          <a:lstStyle>
            <a:lvl1pPr marL="0" indent="0" algn="ctr">
              <a:buNone/>
              <a:defRPr sz="1800" cap="none" spc="200" baseline="0">
                <a:solidFill>
                  <a:schemeClr val="bg1"/>
                </a:solidFill>
                <a:latin typeface="+mn-lt"/>
              </a:defRPr>
            </a:lvl1pPr>
          </a:lstStyle>
          <a:p>
            <a:pPr lvl="0"/>
            <a:r>
              <a:rPr lang="en-US" dirty="0"/>
              <a:t>Add subtitle</a:t>
            </a:r>
          </a:p>
        </p:txBody>
      </p:sp>
      <p:sp>
        <p:nvSpPr>
          <p:cNvPr id="10" name="Text Placeholder 14">
            <a:extLst>
              <a:ext uri="{FF2B5EF4-FFF2-40B4-BE49-F238E27FC236}">
                <a16:creationId xmlns:a16="http://schemas.microsoft.com/office/drawing/2014/main" id="{0BE18AA7-27E7-4763-A428-079E43A450DA}"/>
              </a:ext>
            </a:extLst>
          </p:cNvPr>
          <p:cNvSpPr>
            <a:spLocks noGrp="1"/>
          </p:cNvSpPr>
          <p:nvPr>
            <p:ph type="body" sz="quarter" idx="26" hasCustomPrompt="1"/>
          </p:nvPr>
        </p:nvSpPr>
        <p:spPr>
          <a:xfrm>
            <a:off x="1833290" y="3262556"/>
            <a:ext cx="1706965" cy="1048575"/>
          </a:xfrm>
          <a:prstGeom prst="rect">
            <a:avLst/>
          </a:prstGeom>
        </p:spPr>
        <p:txBody>
          <a:bodyPr anchor="ctr"/>
          <a:lstStyle>
            <a:lvl1pPr marL="0" indent="0" algn="ctr">
              <a:lnSpc>
                <a:spcPct val="100000"/>
              </a:lnSpc>
              <a:buNone/>
              <a:defRPr sz="1600" cap="all" spc="200" baseline="0">
                <a:solidFill>
                  <a:schemeClr val="accent6"/>
                </a:solidFill>
                <a:latin typeface="+mj-lt"/>
              </a:defRPr>
            </a:lvl1pPr>
          </a:lstStyle>
          <a:p>
            <a:pPr lvl="0"/>
            <a:r>
              <a:rPr lang="en-US" dirty="0"/>
              <a:t>Click to add name</a:t>
            </a:r>
          </a:p>
        </p:txBody>
      </p:sp>
      <p:sp>
        <p:nvSpPr>
          <p:cNvPr id="17" name="Text Placeholder 14">
            <a:extLst>
              <a:ext uri="{FF2B5EF4-FFF2-40B4-BE49-F238E27FC236}">
                <a16:creationId xmlns:a16="http://schemas.microsoft.com/office/drawing/2014/main" id="{6ED488B3-3B38-4DE8-8789-E9C406DB6525}"/>
              </a:ext>
            </a:extLst>
          </p:cNvPr>
          <p:cNvSpPr>
            <a:spLocks noGrp="1"/>
          </p:cNvSpPr>
          <p:nvPr>
            <p:ph type="body" sz="quarter" idx="27" hasCustomPrompt="1"/>
          </p:nvPr>
        </p:nvSpPr>
        <p:spPr>
          <a:xfrm>
            <a:off x="5053332" y="3262556"/>
            <a:ext cx="1706965" cy="1048575"/>
          </a:xfrm>
          <a:prstGeom prst="rect">
            <a:avLst/>
          </a:prstGeom>
        </p:spPr>
        <p:txBody>
          <a:bodyPr anchor="ctr"/>
          <a:lstStyle>
            <a:lvl1pPr marL="0" indent="0" algn="ctr">
              <a:lnSpc>
                <a:spcPct val="100000"/>
              </a:lnSpc>
              <a:buNone/>
              <a:defRPr sz="1600" cap="all" spc="200" baseline="0">
                <a:solidFill>
                  <a:schemeClr val="accent6"/>
                </a:solidFill>
                <a:latin typeface="+mj-lt"/>
              </a:defRPr>
            </a:lvl1pPr>
          </a:lstStyle>
          <a:p>
            <a:pPr lvl="0"/>
            <a:r>
              <a:rPr lang="en-US" dirty="0"/>
              <a:t>Click to add name</a:t>
            </a:r>
          </a:p>
        </p:txBody>
      </p:sp>
      <p:sp>
        <p:nvSpPr>
          <p:cNvPr id="19" name="Text Placeholder 14">
            <a:extLst>
              <a:ext uri="{FF2B5EF4-FFF2-40B4-BE49-F238E27FC236}">
                <a16:creationId xmlns:a16="http://schemas.microsoft.com/office/drawing/2014/main" id="{5717E8AA-E5DC-43D1-BED9-1A8F554EB61F}"/>
              </a:ext>
            </a:extLst>
          </p:cNvPr>
          <p:cNvSpPr>
            <a:spLocks noGrp="1"/>
          </p:cNvSpPr>
          <p:nvPr>
            <p:ph type="body" sz="quarter" idx="28" hasCustomPrompt="1"/>
          </p:nvPr>
        </p:nvSpPr>
        <p:spPr>
          <a:xfrm>
            <a:off x="8197008" y="3262556"/>
            <a:ext cx="1706965" cy="1048575"/>
          </a:xfrm>
          <a:prstGeom prst="rect">
            <a:avLst/>
          </a:prstGeom>
        </p:spPr>
        <p:txBody>
          <a:bodyPr anchor="ctr"/>
          <a:lstStyle>
            <a:lvl1pPr marL="0" indent="0" algn="ctr">
              <a:lnSpc>
                <a:spcPct val="100000"/>
              </a:lnSpc>
              <a:buNone/>
              <a:defRPr sz="1600" cap="all" spc="200" baseline="0">
                <a:solidFill>
                  <a:schemeClr val="accent6"/>
                </a:solidFill>
                <a:latin typeface="+mj-lt"/>
              </a:defRPr>
            </a:lvl1pPr>
          </a:lstStyle>
          <a:p>
            <a:pPr lvl="0"/>
            <a:r>
              <a:rPr lang="en-US" dirty="0"/>
              <a:t>Click to add name</a:t>
            </a:r>
          </a:p>
        </p:txBody>
      </p:sp>
      <p:sp>
        <p:nvSpPr>
          <p:cNvPr id="20" name="Text Placeholder 14">
            <a:extLst>
              <a:ext uri="{FF2B5EF4-FFF2-40B4-BE49-F238E27FC236}">
                <a16:creationId xmlns:a16="http://schemas.microsoft.com/office/drawing/2014/main" id="{83A9D178-AD0E-4E87-97B3-88B79A533B1B}"/>
              </a:ext>
            </a:extLst>
          </p:cNvPr>
          <p:cNvSpPr>
            <a:spLocks noGrp="1"/>
          </p:cNvSpPr>
          <p:nvPr>
            <p:ph type="body" sz="quarter" idx="13" hasCustomPrompt="1"/>
          </p:nvPr>
        </p:nvSpPr>
        <p:spPr>
          <a:xfrm>
            <a:off x="1462028" y="4704557"/>
            <a:ext cx="2431015" cy="1148945"/>
          </a:xfrm>
          <a:prstGeom prst="rect">
            <a:avLst/>
          </a:prstGeom>
        </p:spPr>
        <p:txBody>
          <a:bodyPr/>
          <a:lstStyle>
            <a:lvl1pPr marL="0" indent="0" algn="ctr">
              <a:lnSpc>
                <a:spcPct val="125000"/>
              </a:lnSpc>
              <a:spcBef>
                <a:spcPts val="0"/>
              </a:spcBef>
              <a:buNone/>
              <a:defRPr sz="1400" cap="none" spc="0" baseline="0">
                <a:solidFill>
                  <a:schemeClr val="bg1"/>
                </a:solidFill>
                <a:latin typeface="+mn-lt"/>
              </a:defRPr>
            </a:lvl1pPr>
          </a:lstStyle>
          <a:p>
            <a:pPr lvl="0"/>
            <a:r>
              <a:rPr lang="en-US" dirty="0"/>
              <a:t>Click to add text</a:t>
            </a:r>
          </a:p>
        </p:txBody>
      </p:sp>
      <p:sp>
        <p:nvSpPr>
          <p:cNvPr id="21" name="Text Placeholder 14">
            <a:extLst>
              <a:ext uri="{FF2B5EF4-FFF2-40B4-BE49-F238E27FC236}">
                <a16:creationId xmlns:a16="http://schemas.microsoft.com/office/drawing/2014/main" id="{BF8B39EE-8EB7-4880-A9FE-9F98D23984F3}"/>
              </a:ext>
            </a:extLst>
          </p:cNvPr>
          <p:cNvSpPr>
            <a:spLocks noGrp="1"/>
          </p:cNvSpPr>
          <p:nvPr>
            <p:ph type="body" sz="quarter" idx="29" hasCustomPrompt="1"/>
          </p:nvPr>
        </p:nvSpPr>
        <p:spPr>
          <a:xfrm>
            <a:off x="4691306" y="4704558"/>
            <a:ext cx="2431015" cy="1148945"/>
          </a:xfrm>
          <a:prstGeom prst="rect">
            <a:avLst/>
          </a:prstGeom>
        </p:spPr>
        <p:txBody>
          <a:bodyPr/>
          <a:lstStyle>
            <a:lvl1pPr marL="0" indent="0" algn="ctr">
              <a:lnSpc>
                <a:spcPct val="125000"/>
              </a:lnSpc>
              <a:spcBef>
                <a:spcPts val="0"/>
              </a:spcBef>
              <a:buNone/>
              <a:defRPr sz="1400" cap="none" spc="0" baseline="0">
                <a:solidFill>
                  <a:schemeClr val="bg1"/>
                </a:solidFill>
                <a:latin typeface="+mn-lt"/>
              </a:defRPr>
            </a:lvl1pPr>
          </a:lstStyle>
          <a:p>
            <a:pPr lvl="0"/>
            <a:r>
              <a:rPr lang="en-US" dirty="0"/>
              <a:t>Click to add text</a:t>
            </a:r>
          </a:p>
        </p:txBody>
      </p:sp>
      <p:sp>
        <p:nvSpPr>
          <p:cNvPr id="22" name="Text Placeholder 14">
            <a:extLst>
              <a:ext uri="{FF2B5EF4-FFF2-40B4-BE49-F238E27FC236}">
                <a16:creationId xmlns:a16="http://schemas.microsoft.com/office/drawing/2014/main" id="{C74686F1-FD3B-4529-9DBC-C6E34312C5CF}"/>
              </a:ext>
            </a:extLst>
          </p:cNvPr>
          <p:cNvSpPr>
            <a:spLocks noGrp="1"/>
          </p:cNvSpPr>
          <p:nvPr>
            <p:ph type="body" sz="quarter" idx="30" hasCustomPrompt="1"/>
          </p:nvPr>
        </p:nvSpPr>
        <p:spPr>
          <a:xfrm>
            <a:off x="7834982" y="4704557"/>
            <a:ext cx="2431015" cy="1148945"/>
          </a:xfrm>
          <a:prstGeom prst="rect">
            <a:avLst/>
          </a:prstGeom>
        </p:spPr>
        <p:txBody>
          <a:bodyPr/>
          <a:lstStyle>
            <a:lvl1pPr marL="0" indent="0" algn="ctr">
              <a:lnSpc>
                <a:spcPct val="125000"/>
              </a:lnSpc>
              <a:spcBef>
                <a:spcPts val="0"/>
              </a:spcBef>
              <a:buNone/>
              <a:defRPr sz="1400" cap="none" spc="0" baseline="0">
                <a:solidFill>
                  <a:schemeClr val="bg1"/>
                </a:solidFill>
                <a:latin typeface="+mn-lt"/>
              </a:defRPr>
            </a:lvl1pPr>
          </a:lstStyle>
          <a:p>
            <a:pPr lvl="0"/>
            <a:r>
              <a:rPr lang="en-US" dirty="0"/>
              <a:t>Click to add text</a:t>
            </a:r>
          </a:p>
        </p:txBody>
      </p:sp>
      <p:sp>
        <p:nvSpPr>
          <p:cNvPr id="12" name="Footer Placeholder 15">
            <a:extLst>
              <a:ext uri="{FF2B5EF4-FFF2-40B4-BE49-F238E27FC236}">
                <a16:creationId xmlns:a16="http://schemas.microsoft.com/office/drawing/2014/main" id="{0A8B5FF2-6B96-4FE7-A6ED-0C89D74FAD0E}"/>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13" name="Slide Number Placeholder 16">
            <a:extLst>
              <a:ext uri="{FF2B5EF4-FFF2-40B4-BE49-F238E27FC236}">
                <a16:creationId xmlns:a16="http://schemas.microsoft.com/office/drawing/2014/main" id="{B8BB57A8-7823-42A3-BA84-96690BFFDC36}"/>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14" name="Date Placeholder 14">
            <a:extLst>
              <a:ext uri="{FF2B5EF4-FFF2-40B4-BE49-F238E27FC236}">
                <a16:creationId xmlns:a16="http://schemas.microsoft.com/office/drawing/2014/main" id="{902A41BF-FE61-48B9-A0B1-94AAB15381BA}"/>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8587067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action">
    <p:spTree>
      <p:nvGrpSpPr>
        <p:cNvPr id="1" name=""/>
        <p:cNvGrpSpPr/>
        <p:nvPr/>
      </p:nvGrpSpPr>
      <p:grpSpPr>
        <a:xfrm>
          <a:off x="0" y="0"/>
          <a:ext cx="0" cy="0"/>
          <a:chOff x="0" y="0"/>
          <a:chExt cx="0" cy="0"/>
        </a:xfrm>
      </p:grpSpPr>
      <p:pic>
        <p:nvPicPr>
          <p:cNvPr id="36" name="Graphic 35">
            <a:extLst>
              <a:ext uri="{FF2B5EF4-FFF2-40B4-BE49-F238E27FC236}">
                <a16:creationId xmlns:a16="http://schemas.microsoft.com/office/drawing/2014/main" id="{41C2529C-151F-488B-A358-D60A3D5521D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3371"/>
            <a:ext cx="12192000" cy="6858000"/>
          </a:xfrm>
          <a:prstGeom prst="rect">
            <a:avLst/>
          </a:prstGeom>
        </p:spPr>
      </p:pic>
      <p:sp>
        <p:nvSpPr>
          <p:cNvPr id="2" name="Title 1">
            <a:extLst>
              <a:ext uri="{FF2B5EF4-FFF2-40B4-BE49-F238E27FC236}">
                <a16:creationId xmlns:a16="http://schemas.microsoft.com/office/drawing/2014/main" id="{53E2EB21-CF4E-4578-820A-EACF488B1712}"/>
              </a:ext>
            </a:extLst>
          </p:cNvPr>
          <p:cNvSpPr>
            <a:spLocks noGrp="1"/>
          </p:cNvSpPr>
          <p:nvPr>
            <p:ph type="title" hasCustomPrompt="1"/>
          </p:nvPr>
        </p:nvSpPr>
        <p:spPr>
          <a:xfrm>
            <a:off x="3356975" y="1144939"/>
            <a:ext cx="5473874" cy="687833"/>
          </a:xfrm>
          <a:prstGeom prst="rect">
            <a:avLst/>
          </a:prstGeom>
        </p:spPr>
        <p:txBody>
          <a:bodyPr anchor="b"/>
          <a:lstStyle>
            <a:lvl1pPr algn="ctr">
              <a:defRPr sz="2800" cap="all" spc="400" baseline="0">
                <a:solidFill>
                  <a:schemeClr val="bg1"/>
                </a:solidFill>
              </a:defRPr>
            </a:lvl1pPr>
          </a:lstStyle>
          <a:p>
            <a:r>
              <a:rPr lang="en-US" dirty="0"/>
              <a:t>Click to add title</a:t>
            </a:r>
          </a:p>
        </p:txBody>
      </p:sp>
      <p:sp>
        <p:nvSpPr>
          <p:cNvPr id="10" name="Text Placeholder 14">
            <a:extLst>
              <a:ext uri="{FF2B5EF4-FFF2-40B4-BE49-F238E27FC236}">
                <a16:creationId xmlns:a16="http://schemas.microsoft.com/office/drawing/2014/main" id="{7F450FCB-3FE4-489F-A4BA-4BF492C226C5}"/>
              </a:ext>
            </a:extLst>
          </p:cNvPr>
          <p:cNvSpPr>
            <a:spLocks noGrp="1"/>
          </p:cNvSpPr>
          <p:nvPr>
            <p:ph type="body" sz="quarter" idx="19" hasCustomPrompt="1"/>
          </p:nvPr>
        </p:nvSpPr>
        <p:spPr>
          <a:xfrm>
            <a:off x="3519730" y="1836492"/>
            <a:ext cx="5152539" cy="718457"/>
          </a:xfrm>
          <a:prstGeom prst="rect">
            <a:avLst/>
          </a:prstGeom>
        </p:spPr>
        <p:txBody>
          <a:bodyPr/>
          <a:lstStyle>
            <a:lvl1pPr marL="0" indent="0" algn="ctr">
              <a:buNone/>
              <a:defRPr sz="1800" cap="none" spc="200" baseline="0">
                <a:solidFill>
                  <a:schemeClr val="bg1"/>
                </a:solidFill>
                <a:latin typeface="+mn-lt"/>
              </a:defRPr>
            </a:lvl1pPr>
          </a:lstStyle>
          <a:p>
            <a:pPr lvl="0"/>
            <a:r>
              <a:rPr lang="en-US" dirty="0"/>
              <a:t>Add subtitle</a:t>
            </a:r>
          </a:p>
        </p:txBody>
      </p:sp>
      <p:sp>
        <p:nvSpPr>
          <p:cNvPr id="39" name="Text Placeholder 10">
            <a:extLst>
              <a:ext uri="{FF2B5EF4-FFF2-40B4-BE49-F238E27FC236}">
                <a16:creationId xmlns:a16="http://schemas.microsoft.com/office/drawing/2014/main" id="{EB6054A1-FB6D-4599-BAA9-5A51A0FA8C5C}"/>
              </a:ext>
            </a:extLst>
          </p:cNvPr>
          <p:cNvSpPr>
            <a:spLocks noGrp="1"/>
          </p:cNvSpPr>
          <p:nvPr>
            <p:ph type="body" sz="quarter" idx="24" hasCustomPrompt="1"/>
          </p:nvPr>
        </p:nvSpPr>
        <p:spPr>
          <a:xfrm>
            <a:off x="963991" y="2822318"/>
            <a:ext cx="3574251" cy="448769"/>
          </a:xfrm>
          <a:prstGeom prst="rect">
            <a:avLst/>
          </a:prstGeom>
        </p:spPr>
        <p:txBody>
          <a:bodyPr/>
          <a:lstStyle>
            <a:lvl1pPr marL="0" indent="0" algn="l">
              <a:buNone/>
              <a:defRPr sz="1600" cap="none" spc="200" baseline="0">
                <a:solidFill>
                  <a:schemeClr val="bg1"/>
                </a:solidFill>
                <a:latin typeface="+mj-lt"/>
              </a:defRPr>
            </a:lvl1pPr>
          </a:lstStyle>
          <a:p>
            <a:pPr lvl="0"/>
            <a:r>
              <a:rPr lang="en-US" dirty="0"/>
              <a:t>Click to add title</a:t>
            </a:r>
          </a:p>
        </p:txBody>
      </p:sp>
      <p:sp>
        <p:nvSpPr>
          <p:cNvPr id="4" name="Content Placeholder 3">
            <a:extLst>
              <a:ext uri="{FF2B5EF4-FFF2-40B4-BE49-F238E27FC236}">
                <a16:creationId xmlns:a16="http://schemas.microsoft.com/office/drawing/2014/main" id="{95054896-ABA6-49DF-9D5D-B2E6224DD442}"/>
              </a:ext>
            </a:extLst>
          </p:cNvPr>
          <p:cNvSpPr>
            <a:spLocks noGrp="1"/>
          </p:cNvSpPr>
          <p:nvPr>
            <p:ph sz="quarter" idx="32"/>
          </p:nvPr>
        </p:nvSpPr>
        <p:spPr>
          <a:xfrm>
            <a:off x="866775" y="3333750"/>
            <a:ext cx="4352925" cy="263683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0" name="Text Placeholder 10">
            <a:extLst>
              <a:ext uri="{FF2B5EF4-FFF2-40B4-BE49-F238E27FC236}">
                <a16:creationId xmlns:a16="http://schemas.microsoft.com/office/drawing/2014/main" id="{5E9FFDEA-766B-48BC-B5E5-F06563BF4DE9}"/>
              </a:ext>
            </a:extLst>
          </p:cNvPr>
          <p:cNvSpPr>
            <a:spLocks noGrp="1"/>
          </p:cNvSpPr>
          <p:nvPr>
            <p:ph type="body" sz="quarter" idx="25" hasCustomPrompt="1"/>
          </p:nvPr>
        </p:nvSpPr>
        <p:spPr>
          <a:xfrm>
            <a:off x="6479875" y="2829932"/>
            <a:ext cx="3574251" cy="448769"/>
          </a:xfrm>
          <a:prstGeom prst="rect">
            <a:avLst/>
          </a:prstGeom>
        </p:spPr>
        <p:txBody>
          <a:bodyPr/>
          <a:lstStyle>
            <a:lvl1pPr marL="0" indent="0" algn="l">
              <a:buNone/>
              <a:defRPr sz="1600" cap="none" spc="200" baseline="0">
                <a:solidFill>
                  <a:schemeClr val="bg1"/>
                </a:solidFill>
                <a:latin typeface="+mj-lt"/>
              </a:defRPr>
            </a:lvl1pPr>
          </a:lstStyle>
          <a:p>
            <a:pPr lvl="0"/>
            <a:r>
              <a:rPr lang="en-US" dirty="0"/>
              <a:t>Click to add title</a:t>
            </a:r>
          </a:p>
        </p:txBody>
      </p:sp>
      <p:sp>
        <p:nvSpPr>
          <p:cNvPr id="12" name="Footer Placeholder 15">
            <a:extLst>
              <a:ext uri="{FF2B5EF4-FFF2-40B4-BE49-F238E27FC236}">
                <a16:creationId xmlns:a16="http://schemas.microsoft.com/office/drawing/2014/main" id="{067B5EA1-9C03-415F-A792-0E81289DB3BC}"/>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13" name="Slide Number Placeholder 16">
            <a:extLst>
              <a:ext uri="{FF2B5EF4-FFF2-40B4-BE49-F238E27FC236}">
                <a16:creationId xmlns:a16="http://schemas.microsoft.com/office/drawing/2014/main" id="{258AB827-653F-449B-8FE9-EC1E4F1C15B3}"/>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14" name="Date Placeholder 14">
            <a:extLst>
              <a:ext uri="{FF2B5EF4-FFF2-40B4-BE49-F238E27FC236}">
                <a16:creationId xmlns:a16="http://schemas.microsoft.com/office/drawing/2014/main" id="{045230A5-30E4-4168-93C9-124C889B63F7}"/>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
        <p:nvSpPr>
          <p:cNvPr id="34" name="Content Placeholder 3">
            <a:extLst>
              <a:ext uri="{FF2B5EF4-FFF2-40B4-BE49-F238E27FC236}">
                <a16:creationId xmlns:a16="http://schemas.microsoft.com/office/drawing/2014/main" id="{C1979EE6-6944-48F0-87CE-65E90A3ACC71}"/>
              </a:ext>
            </a:extLst>
          </p:cNvPr>
          <p:cNvSpPr>
            <a:spLocks noGrp="1"/>
          </p:cNvSpPr>
          <p:nvPr>
            <p:ph sz="quarter" idx="33"/>
          </p:nvPr>
        </p:nvSpPr>
        <p:spPr>
          <a:xfrm>
            <a:off x="6433647" y="3333750"/>
            <a:ext cx="4352925" cy="263683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25142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Year Action Plan">
    <p:spTree>
      <p:nvGrpSpPr>
        <p:cNvPr id="1" name=""/>
        <p:cNvGrpSpPr/>
        <p:nvPr/>
      </p:nvGrpSpPr>
      <p:grpSpPr>
        <a:xfrm>
          <a:off x="0" y="0"/>
          <a:ext cx="0" cy="0"/>
          <a:chOff x="0" y="0"/>
          <a:chExt cx="0" cy="0"/>
        </a:xfrm>
      </p:grpSpPr>
      <p:pic>
        <p:nvPicPr>
          <p:cNvPr id="120" name="Graphic 119">
            <a:extLst>
              <a:ext uri="{FF2B5EF4-FFF2-40B4-BE49-F238E27FC236}">
                <a16:creationId xmlns:a16="http://schemas.microsoft.com/office/drawing/2014/main" id="{0D59F18F-5BD3-4E80-A69E-6D92DA9BB54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grpSp>
        <p:nvGrpSpPr>
          <p:cNvPr id="100" name="Group 99">
            <a:extLst>
              <a:ext uri="{FF2B5EF4-FFF2-40B4-BE49-F238E27FC236}">
                <a16:creationId xmlns:a16="http://schemas.microsoft.com/office/drawing/2014/main" id="{79CFC79B-A403-4086-AB1A-E4F1F5AC31F2}"/>
              </a:ext>
              <a:ext uri="{C183D7F6-B498-43B3-948B-1728B52AA6E4}">
                <adec:decorative xmlns:adec="http://schemas.microsoft.com/office/drawing/2017/decorative" val="1"/>
              </a:ext>
            </a:extLst>
          </p:cNvPr>
          <p:cNvGrpSpPr/>
          <p:nvPr userDrawn="1"/>
        </p:nvGrpSpPr>
        <p:grpSpPr>
          <a:xfrm>
            <a:off x="2010137" y="2689356"/>
            <a:ext cx="8510121" cy="0"/>
            <a:chOff x="1504814" y="2488864"/>
            <a:chExt cx="8510121" cy="0"/>
          </a:xfrm>
        </p:grpSpPr>
        <p:cxnSp>
          <p:nvCxnSpPr>
            <p:cNvPr id="79" name="Straight Connector 78">
              <a:extLst>
                <a:ext uri="{FF2B5EF4-FFF2-40B4-BE49-F238E27FC236}">
                  <a16:creationId xmlns:a16="http://schemas.microsoft.com/office/drawing/2014/main" id="{3993C126-30E8-42C9-97ED-B7968CE61D87}"/>
                </a:ext>
              </a:extLst>
            </p:cNvPr>
            <p:cNvCxnSpPr>
              <a:cxnSpLocks/>
            </p:cNvCxnSpPr>
            <p:nvPr userDrawn="1"/>
          </p:nvCxnSpPr>
          <p:spPr>
            <a:xfrm>
              <a:off x="1504814"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710C08B4-5A67-4383-9733-CF6DCA952D8F}"/>
                </a:ext>
              </a:extLst>
            </p:cNvPr>
            <p:cNvCxnSpPr>
              <a:cxnSpLocks/>
            </p:cNvCxnSpPr>
            <p:nvPr userDrawn="1"/>
          </p:nvCxnSpPr>
          <p:spPr>
            <a:xfrm>
              <a:off x="2301137"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9736A6D3-72B8-4ADD-83D7-F905F1EB82FE}"/>
                </a:ext>
              </a:extLst>
            </p:cNvPr>
            <p:cNvCxnSpPr>
              <a:cxnSpLocks/>
            </p:cNvCxnSpPr>
            <p:nvPr userDrawn="1"/>
          </p:nvCxnSpPr>
          <p:spPr>
            <a:xfrm>
              <a:off x="3083776"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7C048AE4-D798-4F1B-874C-F9044ECC8603}"/>
                </a:ext>
              </a:extLst>
            </p:cNvPr>
            <p:cNvCxnSpPr>
              <a:cxnSpLocks/>
            </p:cNvCxnSpPr>
            <p:nvPr userDrawn="1"/>
          </p:nvCxnSpPr>
          <p:spPr>
            <a:xfrm>
              <a:off x="3880099"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224A7533-05E8-464C-81E3-83136E632AF6}"/>
                </a:ext>
              </a:extLst>
            </p:cNvPr>
            <p:cNvCxnSpPr>
              <a:cxnSpLocks/>
            </p:cNvCxnSpPr>
            <p:nvPr userDrawn="1"/>
          </p:nvCxnSpPr>
          <p:spPr>
            <a:xfrm>
              <a:off x="4655896"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714E820A-336F-43A8-AB0D-875A28FB90F6}"/>
                </a:ext>
              </a:extLst>
            </p:cNvPr>
            <p:cNvCxnSpPr>
              <a:cxnSpLocks/>
            </p:cNvCxnSpPr>
            <p:nvPr userDrawn="1"/>
          </p:nvCxnSpPr>
          <p:spPr>
            <a:xfrm>
              <a:off x="5452219"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6D557188-FB50-4CF1-85AD-28747D97DC45}"/>
                </a:ext>
              </a:extLst>
            </p:cNvPr>
            <p:cNvCxnSpPr>
              <a:cxnSpLocks/>
            </p:cNvCxnSpPr>
            <p:nvPr userDrawn="1"/>
          </p:nvCxnSpPr>
          <p:spPr>
            <a:xfrm>
              <a:off x="6234858"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1AF23435-A9FF-4958-AAD2-BC57F32090C1}"/>
                </a:ext>
              </a:extLst>
            </p:cNvPr>
            <p:cNvCxnSpPr>
              <a:cxnSpLocks/>
            </p:cNvCxnSpPr>
            <p:nvPr userDrawn="1"/>
          </p:nvCxnSpPr>
          <p:spPr>
            <a:xfrm>
              <a:off x="7031181"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3B538E04-AA2E-459F-8D6B-7272BF9117A5}"/>
                </a:ext>
              </a:extLst>
            </p:cNvPr>
            <p:cNvCxnSpPr>
              <a:cxnSpLocks/>
            </p:cNvCxnSpPr>
            <p:nvPr userDrawn="1"/>
          </p:nvCxnSpPr>
          <p:spPr>
            <a:xfrm>
              <a:off x="7813820"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379A5921-876C-47AA-BF02-FADD423D79B7}"/>
                </a:ext>
              </a:extLst>
            </p:cNvPr>
            <p:cNvCxnSpPr>
              <a:cxnSpLocks/>
            </p:cNvCxnSpPr>
            <p:nvPr userDrawn="1"/>
          </p:nvCxnSpPr>
          <p:spPr>
            <a:xfrm>
              <a:off x="8610143"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9B30A0A8-B885-4ACC-A172-7A4408F0C0BC}"/>
                </a:ext>
              </a:extLst>
            </p:cNvPr>
            <p:cNvCxnSpPr>
              <a:cxnSpLocks/>
            </p:cNvCxnSpPr>
            <p:nvPr userDrawn="1"/>
          </p:nvCxnSpPr>
          <p:spPr>
            <a:xfrm>
              <a:off x="9399625"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F3B7C7B2-16AE-4434-A8AD-0977BCB9459A}"/>
              </a:ext>
            </a:extLst>
          </p:cNvPr>
          <p:cNvSpPr>
            <a:spLocks noGrp="1"/>
          </p:cNvSpPr>
          <p:nvPr>
            <p:ph type="title" hasCustomPrompt="1"/>
          </p:nvPr>
        </p:nvSpPr>
        <p:spPr>
          <a:xfrm>
            <a:off x="681698" y="512299"/>
            <a:ext cx="10515600" cy="727388"/>
          </a:xfrm>
          <a:prstGeom prst="rect">
            <a:avLst/>
          </a:prstGeom>
        </p:spPr>
        <p:txBody>
          <a:bodyPr/>
          <a:lstStyle>
            <a:lvl1pPr>
              <a:defRPr sz="2800" cap="all" spc="400" baseline="0">
                <a:solidFill>
                  <a:schemeClr val="bg1"/>
                </a:solidFill>
              </a:defRPr>
            </a:lvl1pPr>
          </a:lstStyle>
          <a:p>
            <a:r>
              <a:rPr lang="en-US" dirty="0"/>
              <a:t>Click to add title</a:t>
            </a:r>
          </a:p>
        </p:txBody>
      </p:sp>
      <p:sp>
        <p:nvSpPr>
          <p:cNvPr id="121" name="Text Placeholder 14">
            <a:extLst>
              <a:ext uri="{FF2B5EF4-FFF2-40B4-BE49-F238E27FC236}">
                <a16:creationId xmlns:a16="http://schemas.microsoft.com/office/drawing/2014/main" id="{53B0593C-E961-4FCF-8FFD-E10C0FD17BBF}"/>
              </a:ext>
            </a:extLst>
          </p:cNvPr>
          <p:cNvSpPr>
            <a:spLocks noGrp="1"/>
          </p:cNvSpPr>
          <p:nvPr>
            <p:ph type="body" sz="quarter" idx="43" hasCustomPrompt="1"/>
          </p:nvPr>
        </p:nvSpPr>
        <p:spPr>
          <a:xfrm>
            <a:off x="1992423" y="1780403"/>
            <a:ext cx="1440088" cy="586248"/>
          </a:xfrm>
          <a:prstGeom prst="rect">
            <a:avLst/>
          </a:prstGeom>
        </p:spPr>
        <p:txBody>
          <a:bodyPr anchor="ctr"/>
          <a:lstStyle>
            <a:lvl1pPr marL="0" indent="0" algn="ctr">
              <a:lnSpc>
                <a:spcPct val="100000"/>
              </a:lnSpc>
              <a:spcBef>
                <a:spcPts val="0"/>
              </a:spcBef>
              <a:buNone/>
              <a:defRPr sz="1400" cap="none" spc="0" baseline="0">
                <a:solidFill>
                  <a:schemeClr val="bg1"/>
                </a:solidFill>
                <a:latin typeface="+mn-lt"/>
              </a:defRPr>
            </a:lvl1pPr>
          </a:lstStyle>
          <a:p>
            <a:pPr lvl="0"/>
            <a:r>
              <a:rPr lang="en-US" dirty="0"/>
              <a:t>Click to add text</a:t>
            </a:r>
          </a:p>
        </p:txBody>
      </p:sp>
      <p:sp>
        <p:nvSpPr>
          <p:cNvPr id="122" name="Text Placeholder 14">
            <a:extLst>
              <a:ext uri="{FF2B5EF4-FFF2-40B4-BE49-F238E27FC236}">
                <a16:creationId xmlns:a16="http://schemas.microsoft.com/office/drawing/2014/main" id="{82A98F85-0B8A-4F76-813C-C9E7A0AD8804}"/>
              </a:ext>
            </a:extLst>
          </p:cNvPr>
          <p:cNvSpPr>
            <a:spLocks noGrp="1"/>
          </p:cNvSpPr>
          <p:nvPr>
            <p:ph type="body" sz="quarter" idx="44" hasCustomPrompt="1"/>
          </p:nvPr>
        </p:nvSpPr>
        <p:spPr>
          <a:xfrm>
            <a:off x="4360668" y="1780403"/>
            <a:ext cx="1440088" cy="586248"/>
          </a:xfrm>
          <a:prstGeom prst="rect">
            <a:avLst/>
          </a:prstGeom>
        </p:spPr>
        <p:txBody>
          <a:bodyPr anchor="ctr"/>
          <a:lstStyle>
            <a:lvl1pPr marL="0" indent="0" algn="ctr">
              <a:lnSpc>
                <a:spcPct val="100000"/>
              </a:lnSpc>
              <a:spcBef>
                <a:spcPts val="0"/>
              </a:spcBef>
              <a:buNone/>
              <a:defRPr sz="1400" cap="none" spc="0" baseline="0">
                <a:solidFill>
                  <a:schemeClr val="bg1"/>
                </a:solidFill>
                <a:latin typeface="+mn-lt"/>
              </a:defRPr>
            </a:lvl1pPr>
          </a:lstStyle>
          <a:p>
            <a:pPr lvl="0"/>
            <a:r>
              <a:rPr lang="en-US" dirty="0"/>
              <a:t>Click to add text</a:t>
            </a:r>
          </a:p>
        </p:txBody>
      </p:sp>
      <p:sp>
        <p:nvSpPr>
          <p:cNvPr id="123" name="Text Placeholder 14">
            <a:extLst>
              <a:ext uri="{FF2B5EF4-FFF2-40B4-BE49-F238E27FC236}">
                <a16:creationId xmlns:a16="http://schemas.microsoft.com/office/drawing/2014/main" id="{0E645547-1191-4919-804B-D1DC905F3680}"/>
              </a:ext>
            </a:extLst>
          </p:cNvPr>
          <p:cNvSpPr>
            <a:spLocks noGrp="1"/>
          </p:cNvSpPr>
          <p:nvPr>
            <p:ph type="body" sz="quarter" idx="45" hasCustomPrompt="1"/>
          </p:nvPr>
        </p:nvSpPr>
        <p:spPr>
          <a:xfrm>
            <a:off x="8307743" y="1780403"/>
            <a:ext cx="1440088" cy="586248"/>
          </a:xfrm>
          <a:prstGeom prst="rect">
            <a:avLst/>
          </a:prstGeom>
        </p:spPr>
        <p:txBody>
          <a:bodyPr anchor="ctr"/>
          <a:lstStyle>
            <a:lvl1pPr marL="0" indent="0" algn="ctr">
              <a:lnSpc>
                <a:spcPct val="100000"/>
              </a:lnSpc>
              <a:spcBef>
                <a:spcPts val="0"/>
              </a:spcBef>
              <a:buNone/>
              <a:defRPr sz="1400" cap="none" spc="0" baseline="0">
                <a:solidFill>
                  <a:schemeClr val="bg1"/>
                </a:solidFill>
                <a:latin typeface="+mn-lt"/>
              </a:defRPr>
            </a:lvl1pPr>
          </a:lstStyle>
          <a:p>
            <a:pPr lvl="0"/>
            <a:r>
              <a:rPr lang="en-US" dirty="0"/>
              <a:t>Click to add text</a:t>
            </a:r>
          </a:p>
        </p:txBody>
      </p:sp>
      <p:sp>
        <p:nvSpPr>
          <p:cNvPr id="113" name="Text Placeholder 14">
            <a:extLst>
              <a:ext uri="{FF2B5EF4-FFF2-40B4-BE49-F238E27FC236}">
                <a16:creationId xmlns:a16="http://schemas.microsoft.com/office/drawing/2014/main" id="{70437561-3145-4AA5-B5BF-FC2748828C08}"/>
              </a:ext>
            </a:extLst>
          </p:cNvPr>
          <p:cNvSpPr>
            <a:spLocks noGrp="1"/>
          </p:cNvSpPr>
          <p:nvPr>
            <p:ph type="body" sz="quarter" idx="41" hasCustomPrompt="1"/>
          </p:nvPr>
        </p:nvSpPr>
        <p:spPr>
          <a:xfrm>
            <a:off x="505322" y="2436036"/>
            <a:ext cx="1194201" cy="501726"/>
          </a:xfrm>
          <a:prstGeom prst="rect">
            <a:avLst/>
          </a:prstGeom>
        </p:spPr>
        <p:txBody>
          <a:bodyPr anchor="ctr"/>
          <a:lstStyle>
            <a:lvl1pPr marL="0" indent="0" algn="ctr">
              <a:buNone/>
              <a:defRPr sz="1800" cap="none" spc="200" baseline="0">
                <a:solidFill>
                  <a:schemeClr val="accent6"/>
                </a:solidFill>
                <a:latin typeface="+mj-lt"/>
              </a:defRPr>
            </a:lvl1pPr>
          </a:lstStyle>
          <a:p>
            <a:pPr lvl="0"/>
            <a:r>
              <a:rPr lang="en-US" dirty="0"/>
              <a:t>Add year</a:t>
            </a:r>
          </a:p>
        </p:txBody>
      </p:sp>
      <p:sp>
        <p:nvSpPr>
          <p:cNvPr id="42" name="Text Placeholder 14">
            <a:extLst>
              <a:ext uri="{FF2B5EF4-FFF2-40B4-BE49-F238E27FC236}">
                <a16:creationId xmlns:a16="http://schemas.microsoft.com/office/drawing/2014/main" id="{25924F20-2A98-40F8-8A1C-BF4BCDC2E915}"/>
              </a:ext>
            </a:extLst>
          </p:cNvPr>
          <p:cNvSpPr>
            <a:spLocks noGrp="1"/>
          </p:cNvSpPr>
          <p:nvPr>
            <p:ph type="body" sz="quarter" idx="17" hasCustomPrompt="1"/>
          </p:nvPr>
        </p:nvSpPr>
        <p:spPr>
          <a:xfrm>
            <a:off x="1675402"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43" name="Text Placeholder 14">
            <a:extLst>
              <a:ext uri="{FF2B5EF4-FFF2-40B4-BE49-F238E27FC236}">
                <a16:creationId xmlns:a16="http://schemas.microsoft.com/office/drawing/2014/main" id="{DFA884F6-1E9E-4CB8-B4C3-3699E85DC2F4}"/>
              </a:ext>
            </a:extLst>
          </p:cNvPr>
          <p:cNvSpPr>
            <a:spLocks noGrp="1"/>
          </p:cNvSpPr>
          <p:nvPr>
            <p:ph type="body" sz="quarter" idx="18" hasCustomPrompt="1"/>
          </p:nvPr>
        </p:nvSpPr>
        <p:spPr>
          <a:xfrm>
            <a:off x="2464817"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44" name="Text Placeholder 14">
            <a:extLst>
              <a:ext uri="{FF2B5EF4-FFF2-40B4-BE49-F238E27FC236}">
                <a16:creationId xmlns:a16="http://schemas.microsoft.com/office/drawing/2014/main" id="{7C52539B-C569-4941-87E7-C3EFCFA1B401}"/>
              </a:ext>
            </a:extLst>
          </p:cNvPr>
          <p:cNvSpPr>
            <a:spLocks noGrp="1"/>
          </p:cNvSpPr>
          <p:nvPr>
            <p:ph type="body" sz="quarter" idx="19" hasCustomPrompt="1"/>
          </p:nvPr>
        </p:nvSpPr>
        <p:spPr>
          <a:xfrm>
            <a:off x="3254232"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45" name="Text Placeholder 14">
            <a:extLst>
              <a:ext uri="{FF2B5EF4-FFF2-40B4-BE49-F238E27FC236}">
                <a16:creationId xmlns:a16="http://schemas.microsoft.com/office/drawing/2014/main" id="{9B18D372-BEFC-4475-B0A5-A798E6CFD62B}"/>
              </a:ext>
            </a:extLst>
          </p:cNvPr>
          <p:cNvSpPr>
            <a:spLocks noGrp="1"/>
          </p:cNvSpPr>
          <p:nvPr>
            <p:ph type="body" sz="quarter" idx="20" hasCustomPrompt="1"/>
          </p:nvPr>
        </p:nvSpPr>
        <p:spPr>
          <a:xfrm>
            <a:off x="4043647"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46" name="Text Placeholder 14">
            <a:extLst>
              <a:ext uri="{FF2B5EF4-FFF2-40B4-BE49-F238E27FC236}">
                <a16:creationId xmlns:a16="http://schemas.microsoft.com/office/drawing/2014/main" id="{19FE16DC-63F2-4A3D-A743-C8480AE391F6}"/>
              </a:ext>
            </a:extLst>
          </p:cNvPr>
          <p:cNvSpPr>
            <a:spLocks noGrp="1"/>
          </p:cNvSpPr>
          <p:nvPr>
            <p:ph type="body" sz="quarter" idx="21" hasCustomPrompt="1"/>
          </p:nvPr>
        </p:nvSpPr>
        <p:spPr>
          <a:xfrm>
            <a:off x="4833062"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47" name="Text Placeholder 14">
            <a:extLst>
              <a:ext uri="{FF2B5EF4-FFF2-40B4-BE49-F238E27FC236}">
                <a16:creationId xmlns:a16="http://schemas.microsoft.com/office/drawing/2014/main" id="{23422F26-58EB-43A7-A33C-2ADBC2320CFB}"/>
              </a:ext>
            </a:extLst>
          </p:cNvPr>
          <p:cNvSpPr>
            <a:spLocks noGrp="1"/>
          </p:cNvSpPr>
          <p:nvPr>
            <p:ph type="body" sz="quarter" idx="22" hasCustomPrompt="1"/>
          </p:nvPr>
        </p:nvSpPr>
        <p:spPr>
          <a:xfrm>
            <a:off x="5622477"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48" name="Text Placeholder 14">
            <a:extLst>
              <a:ext uri="{FF2B5EF4-FFF2-40B4-BE49-F238E27FC236}">
                <a16:creationId xmlns:a16="http://schemas.microsoft.com/office/drawing/2014/main" id="{D9B50A50-093B-4DCA-929F-AF8AB169A473}"/>
              </a:ext>
            </a:extLst>
          </p:cNvPr>
          <p:cNvSpPr>
            <a:spLocks noGrp="1"/>
          </p:cNvSpPr>
          <p:nvPr>
            <p:ph type="body" sz="quarter" idx="23" hasCustomPrompt="1"/>
          </p:nvPr>
        </p:nvSpPr>
        <p:spPr>
          <a:xfrm>
            <a:off x="6411892"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49" name="Text Placeholder 14">
            <a:extLst>
              <a:ext uri="{FF2B5EF4-FFF2-40B4-BE49-F238E27FC236}">
                <a16:creationId xmlns:a16="http://schemas.microsoft.com/office/drawing/2014/main" id="{A60753DF-99A3-4BAF-AA47-4AD0BEAEAEDD}"/>
              </a:ext>
            </a:extLst>
          </p:cNvPr>
          <p:cNvSpPr>
            <a:spLocks noGrp="1"/>
          </p:cNvSpPr>
          <p:nvPr>
            <p:ph type="body" sz="quarter" idx="24" hasCustomPrompt="1"/>
          </p:nvPr>
        </p:nvSpPr>
        <p:spPr>
          <a:xfrm>
            <a:off x="7201307"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50" name="Text Placeholder 14">
            <a:extLst>
              <a:ext uri="{FF2B5EF4-FFF2-40B4-BE49-F238E27FC236}">
                <a16:creationId xmlns:a16="http://schemas.microsoft.com/office/drawing/2014/main" id="{470DC77E-070B-46BC-B95C-A323D9EEC9D5}"/>
              </a:ext>
            </a:extLst>
          </p:cNvPr>
          <p:cNvSpPr>
            <a:spLocks noGrp="1"/>
          </p:cNvSpPr>
          <p:nvPr>
            <p:ph type="body" sz="quarter" idx="25" hasCustomPrompt="1"/>
          </p:nvPr>
        </p:nvSpPr>
        <p:spPr>
          <a:xfrm>
            <a:off x="7990722"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51" name="Text Placeholder 14">
            <a:extLst>
              <a:ext uri="{FF2B5EF4-FFF2-40B4-BE49-F238E27FC236}">
                <a16:creationId xmlns:a16="http://schemas.microsoft.com/office/drawing/2014/main" id="{E7D1C36D-258C-4B31-95BB-6C0127AEEACB}"/>
              </a:ext>
            </a:extLst>
          </p:cNvPr>
          <p:cNvSpPr>
            <a:spLocks noGrp="1"/>
          </p:cNvSpPr>
          <p:nvPr>
            <p:ph type="body" sz="quarter" idx="26" hasCustomPrompt="1"/>
          </p:nvPr>
        </p:nvSpPr>
        <p:spPr>
          <a:xfrm>
            <a:off x="8780137"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52" name="Text Placeholder 14">
            <a:extLst>
              <a:ext uri="{FF2B5EF4-FFF2-40B4-BE49-F238E27FC236}">
                <a16:creationId xmlns:a16="http://schemas.microsoft.com/office/drawing/2014/main" id="{214A7064-793B-4F30-9A33-42069EF60489}"/>
              </a:ext>
            </a:extLst>
          </p:cNvPr>
          <p:cNvSpPr>
            <a:spLocks noGrp="1"/>
          </p:cNvSpPr>
          <p:nvPr>
            <p:ph type="body" sz="quarter" idx="27" hasCustomPrompt="1"/>
          </p:nvPr>
        </p:nvSpPr>
        <p:spPr>
          <a:xfrm>
            <a:off x="9569552"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53" name="Text Placeholder 14">
            <a:extLst>
              <a:ext uri="{FF2B5EF4-FFF2-40B4-BE49-F238E27FC236}">
                <a16:creationId xmlns:a16="http://schemas.microsoft.com/office/drawing/2014/main" id="{5868F5A5-3ED0-4C78-A557-F4B94B123D9B}"/>
              </a:ext>
            </a:extLst>
          </p:cNvPr>
          <p:cNvSpPr>
            <a:spLocks noGrp="1"/>
          </p:cNvSpPr>
          <p:nvPr>
            <p:ph type="body" sz="quarter" idx="28" hasCustomPrompt="1"/>
          </p:nvPr>
        </p:nvSpPr>
        <p:spPr>
          <a:xfrm>
            <a:off x="10358963" y="2774313"/>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124" name="Text Placeholder 14">
            <a:extLst>
              <a:ext uri="{FF2B5EF4-FFF2-40B4-BE49-F238E27FC236}">
                <a16:creationId xmlns:a16="http://schemas.microsoft.com/office/drawing/2014/main" id="{A727AB6E-B8DB-4DE5-BF92-3EDCA58B0CD4}"/>
              </a:ext>
            </a:extLst>
          </p:cNvPr>
          <p:cNvSpPr>
            <a:spLocks noGrp="1"/>
          </p:cNvSpPr>
          <p:nvPr>
            <p:ph type="body" sz="quarter" idx="46" hasCustomPrompt="1"/>
          </p:nvPr>
        </p:nvSpPr>
        <p:spPr>
          <a:xfrm>
            <a:off x="1992423" y="3563114"/>
            <a:ext cx="1440088" cy="586248"/>
          </a:xfrm>
          <a:prstGeom prst="rect">
            <a:avLst/>
          </a:prstGeom>
        </p:spPr>
        <p:txBody>
          <a:bodyPr anchor="ctr"/>
          <a:lstStyle>
            <a:lvl1pPr marL="0" indent="0" algn="ctr">
              <a:lnSpc>
                <a:spcPct val="100000"/>
              </a:lnSpc>
              <a:spcBef>
                <a:spcPts val="0"/>
              </a:spcBef>
              <a:buNone/>
              <a:defRPr sz="1400" cap="none" spc="0" baseline="0">
                <a:solidFill>
                  <a:schemeClr val="bg1"/>
                </a:solidFill>
                <a:latin typeface="+mn-lt"/>
              </a:defRPr>
            </a:lvl1pPr>
          </a:lstStyle>
          <a:p>
            <a:pPr lvl="0"/>
            <a:r>
              <a:rPr lang="en-US" dirty="0"/>
              <a:t>Click to add text</a:t>
            </a:r>
          </a:p>
        </p:txBody>
      </p:sp>
      <p:sp>
        <p:nvSpPr>
          <p:cNvPr id="125" name="Text Placeholder 14">
            <a:extLst>
              <a:ext uri="{FF2B5EF4-FFF2-40B4-BE49-F238E27FC236}">
                <a16:creationId xmlns:a16="http://schemas.microsoft.com/office/drawing/2014/main" id="{9E6A60C5-3054-4500-AE04-5766330FED67}"/>
              </a:ext>
            </a:extLst>
          </p:cNvPr>
          <p:cNvSpPr>
            <a:spLocks noGrp="1"/>
          </p:cNvSpPr>
          <p:nvPr>
            <p:ph type="body" sz="quarter" idx="47" hasCustomPrompt="1"/>
          </p:nvPr>
        </p:nvSpPr>
        <p:spPr>
          <a:xfrm>
            <a:off x="5939498" y="3563114"/>
            <a:ext cx="1440088" cy="586248"/>
          </a:xfrm>
          <a:prstGeom prst="rect">
            <a:avLst/>
          </a:prstGeom>
        </p:spPr>
        <p:txBody>
          <a:bodyPr anchor="ctr"/>
          <a:lstStyle>
            <a:lvl1pPr marL="0" indent="0" algn="ctr">
              <a:lnSpc>
                <a:spcPct val="100000"/>
              </a:lnSpc>
              <a:spcBef>
                <a:spcPts val="0"/>
              </a:spcBef>
              <a:buNone/>
              <a:defRPr sz="1400" b="1" cap="none" spc="0" baseline="0">
                <a:solidFill>
                  <a:schemeClr val="accent6"/>
                </a:solidFill>
                <a:latin typeface="+mn-lt"/>
              </a:defRPr>
            </a:lvl1pPr>
          </a:lstStyle>
          <a:p>
            <a:pPr lvl="0"/>
            <a:r>
              <a:rPr lang="en-US" dirty="0"/>
              <a:t>Click to add text</a:t>
            </a:r>
          </a:p>
        </p:txBody>
      </p:sp>
      <p:sp>
        <p:nvSpPr>
          <p:cNvPr id="126" name="Text Placeholder 14">
            <a:extLst>
              <a:ext uri="{FF2B5EF4-FFF2-40B4-BE49-F238E27FC236}">
                <a16:creationId xmlns:a16="http://schemas.microsoft.com/office/drawing/2014/main" id="{3984C0A5-C9AE-4249-8578-A0909B41B459}"/>
              </a:ext>
            </a:extLst>
          </p:cNvPr>
          <p:cNvSpPr>
            <a:spLocks noGrp="1"/>
          </p:cNvSpPr>
          <p:nvPr>
            <p:ph type="body" sz="quarter" idx="48" hasCustomPrompt="1"/>
          </p:nvPr>
        </p:nvSpPr>
        <p:spPr>
          <a:xfrm>
            <a:off x="9886573" y="3563114"/>
            <a:ext cx="1440088" cy="586248"/>
          </a:xfrm>
          <a:prstGeom prst="rect">
            <a:avLst/>
          </a:prstGeom>
        </p:spPr>
        <p:txBody>
          <a:bodyPr anchor="ctr"/>
          <a:lstStyle>
            <a:lvl1pPr marL="0" indent="0" algn="ctr">
              <a:lnSpc>
                <a:spcPct val="100000"/>
              </a:lnSpc>
              <a:spcBef>
                <a:spcPts val="0"/>
              </a:spcBef>
              <a:buNone/>
              <a:defRPr sz="1400" cap="none" spc="0" baseline="0">
                <a:solidFill>
                  <a:schemeClr val="bg1"/>
                </a:solidFill>
                <a:latin typeface="+mn-lt"/>
              </a:defRPr>
            </a:lvl1pPr>
          </a:lstStyle>
          <a:p>
            <a:pPr lvl="0"/>
            <a:r>
              <a:rPr lang="en-US" dirty="0"/>
              <a:t>Click to add text</a:t>
            </a:r>
          </a:p>
        </p:txBody>
      </p:sp>
      <p:sp>
        <p:nvSpPr>
          <p:cNvPr id="114" name="Text Placeholder 14">
            <a:extLst>
              <a:ext uri="{FF2B5EF4-FFF2-40B4-BE49-F238E27FC236}">
                <a16:creationId xmlns:a16="http://schemas.microsoft.com/office/drawing/2014/main" id="{4C9A8467-48EB-4C64-8A54-0526649B91A3}"/>
              </a:ext>
            </a:extLst>
          </p:cNvPr>
          <p:cNvSpPr>
            <a:spLocks noGrp="1"/>
          </p:cNvSpPr>
          <p:nvPr>
            <p:ph type="body" sz="quarter" idx="42" hasCustomPrompt="1"/>
          </p:nvPr>
        </p:nvSpPr>
        <p:spPr>
          <a:xfrm>
            <a:off x="505322" y="4134112"/>
            <a:ext cx="1194201" cy="501726"/>
          </a:xfrm>
          <a:prstGeom prst="rect">
            <a:avLst/>
          </a:prstGeom>
        </p:spPr>
        <p:txBody>
          <a:bodyPr anchor="ctr"/>
          <a:lstStyle>
            <a:lvl1pPr marL="0" indent="0" algn="ctr">
              <a:buNone/>
              <a:defRPr sz="1800" cap="none" spc="200" baseline="0">
                <a:solidFill>
                  <a:schemeClr val="accent6"/>
                </a:solidFill>
                <a:latin typeface="+mj-lt"/>
              </a:defRPr>
            </a:lvl1pPr>
          </a:lstStyle>
          <a:p>
            <a:pPr lvl="0"/>
            <a:r>
              <a:rPr lang="en-US" dirty="0"/>
              <a:t>Add year</a:t>
            </a:r>
          </a:p>
        </p:txBody>
      </p:sp>
      <p:sp>
        <p:nvSpPr>
          <p:cNvPr id="66" name="Text Placeholder 14">
            <a:extLst>
              <a:ext uri="{FF2B5EF4-FFF2-40B4-BE49-F238E27FC236}">
                <a16:creationId xmlns:a16="http://schemas.microsoft.com/office/drawing/2014/main" id="{11C267AB-B4C6-4059-B2A8-DCF715B29ECE}"/>
              </a:ext>
            </a:extLst>
          </p:cNvPr>
          <p:cNvSpPr>
            <a:spLocks noGrp="1"/>
          </p:cNvSpPr>
          <p:nvPr>
            <p:ph type="body" sz="quarter" idx="29" hasCustomPrompt="1"/>
          </p:nvPr>
        </p:nvSpPr>
        <p:spPr>
          <a:xfrm>
            <a:off x="1675402"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67" name="Text Placeholder 14">
            <a:extLst>
              <a:ext uri="{FF2B5EF4-FFF2-40B4-BE49-F238E27FC236}">
                <a16:creationId xmlns:a16="http://schemas.microsoft.com/office/drawing/2014/main" id="{3BF85ABF-DD16-49D4-9DD2-C35A92EAFE3A}"/>
              </a:ext>
            </a:extLst>
          </p:cNvPr>
          <p:cNvSpPr>
            <a:spLocks noGrp="1"/>
          </p:cNvSpPr>
          <p:nvPr>
            <p:ph type="body" sz="quarter" idx="30" hasCustomPrompt="1"/>
          </p:nvPr>
        </p:nvSpPr>
        <p:spPr>
          <a:xfrm>
            <a:off x="2464817"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68" name="Text Placeholder 14">
            <a:extLst>
              <a:ext uri="{FF2B5EF4-FFF2-40B4-BE49-F238E27FC236}">
                <a16:creationId xmlns:a16="http://schemas.microsoft.com/office/drawing/2014/main" id="{997C6187-BB2F-413C-AC7B-BBAA249AFD0A}"/>
              </a:ext>
            </a:extLst>
          </p:cNvPr>
          <p:cNvSpPr>
            <a:spLocks noGrp="1"/>
          </p:cNvSpPr>
          <p:nvPr>
            <p:ph type="body" sz="quarter" idx="31" hasCustomPrompt="1"/>
          </p:nvPr>
        </p:nvSpPr>
        <p:spPr>
          <a:xfrm>
            <a:off x="3254232"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69" name="Text Placeholder 14">
            <a:extLst>
              <a:ext uri="{FF2B5EF4-FFF2-40B4-BE49-F238E27FC236}">
                <a16:creationId xmlns:a16="http://schemas.microsoft.com/office/drawing/2014/main" id="{96C1DC7A-93B1-4894-AD2D-AC636AC3DABF}"/>
              </a:ext>
            </a:extLst>
          </p:cNvPr>
          <p:cNvSpPr>
            <a:spLocks noGrp="1"/>
          </p:cNvSpPr>
          <p:nvPr>
            <p:ph type="body" sz="quarter" idx="32" hasCustomPrompt="1"/>
          </p:nvPr>
        </p:nvSpPr>
        <p:spPr>
          <a:xfrm>
            <a:off x="4043647"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70" name="Text Placeholder 14">
            <a:extLst>
              <a:ext uri="{FF2B5EF4-FFF2-40B4-BE49-F238E27FC236}">
                <a16:creationId xmlns:a16="http://schemas.microsoft.com/office/drawing/2014/main" id="{872C35DC-A640-4C27-A87F-380E7440F3F2}"/>
              </a:ext>
            </a:extLst>
          </p:cNvPr>
          <p:cNvSpPr>
            <a:spLocks noGrp="1"/>
          </p:cNvSpPr>
          <p:nvPr>
            <p:ph type="body" sz="quarter" idx="33" hasCustomPrompt="1"/>
          </p:nvPr>
        </p:nvSpPr>
        <p:spPr>
          <a:xfrm>
            <a:off x="4833062"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71" name="Text Placeholder 14">
            <a:extLst>
              <a:ext uri="{FF2B5EF4-FFF2-40B4-BE49-F238E27FC236}">
                <a16:creationId xmlns:a16="http://schemas.microsoft.com/office/drawing/2014/main" id="{02969206-EA35-4C29-B0EB-3FF5636A8AB9}"/>
              </a:ext>
            </a:extLst>
          </p:cNvPr>
          <p:cNvSpPr>
            <a:spLocks noGrp="1"/>
          </p:cNvSpPr>
          <p:nvPr>
            <p:ph type="body" sz="quarter" idx="34" hasCustomPrompt="1"/>
          </p:nvPr>
        </p:nvSpPr>
        <p:spPr>
          <a:xfrm>
            <a:off x="5622477"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72" name="Text Placeholder 14">
            <a:extLst>
              <a:ext uri="{FF2B5EF4-FFF2-40B4-BE49-F238E27FC236}">
                <a16:creationId xmlns:a16="http://schemas.microsoft.com/office/drawing/2014/main" id="{79B642F3-327B-4AF1-85D8-5BE8BA286A17}"/>
              </a:ext>
            </a:extLst>
          </p:cNvPr>
          <p:cNvSpPr>
            <a:spLocks noGrp="1"/>
          </p:cNvSpPr>
          <p:nvPr>
            <p:ph type="body" sz="quarter" idx="35" hasCustomPrompt="1"/>
          </p:nvPr>
        </p:nvSpPr>
        <p:spPr>
          <a:xfrm>
            <a:off x="6411892"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73" name="Text Placeholder 14">
            <a:extLst>
              <a:ext uri="{FF2B5EF4-FFF2-40B4-BE49-F238E27FC236}">
                <a16:creationId xmlns:a16="http://schemas.microsoft.com/office/drawing/2014/main" id="{0D45BD78-6B19-4D6A-A164-2017ABC78369}"/>
              </a:ext>
            </a:extLst>
          </p:cNvPr>
          <p:cNvSpPr>
            <a:spLocks noGrp="1"/>
          </p:cNvSpPr>
          <p:nvPr>
            <p:ph type="body" sz="quarter" idx="36" hasCustomPrompt="1"/>
          </p:nvPr>
        </p:nvSpPr>
        <p:spPr>
          <a:xfrm>
            <a:off x="7201307"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74" name="Text Placeholder 14">
            <a:extLst>
              <a:ext uri="{FF2B5EF4-FFF2-40B4-BE49-F238E27FC236}">
                <a16:creationId xmlns:a16="http://schemas.microsoft.com/office/drawing/2014/main" id="{494676D6-C880-49A1-B83E-2D632934D666}"/>
              </a:ext>
            </a:extLst>
          </p:cNvPr>
          <p:cNvSpPr>
            <a:spLocks noGrp="1"/>
          </p:cNvSpPr>
          <p:nvPr>
            <p:ph type="body" sz="quarter" idx="37" hasCustomPrompt="1"/>
          </p:nvPr>
        </p:nvSpPr>
        <p:spPr>
          <a:xfrm>
            <a:off x="7990722"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75" name="Text Placeholder 14">
            <a:extLst>
              <a:ext uri="{FF2B5EF4-FFF2-40B4-BE49-F238E27FC236}">
                <a16:creationId xmlns:a16="http://schemas.microsoft.com/office/drawing/2014/main" id="{0C07048D-5DEB-4348-8A16-DB77BE49097C}"/>
              </a:ext>
            </a:extLst>
          </p:cNvPr>
          <p:cNvSpPr>
            <a:spLocks noGrp="1"/>
          </p:cNvSpPr>
          <p:nvPr>
            <p:ph type="body" sz="quarter" idx="38" hasCustomPrompt="1"/>
          </p:nvPr>
        </p:nvSpPr>
        <p:spPr>
          <a:xfrm>
            <a:off x="8780137"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76" name="Text Placeholder 14">
            <a:extLst>
              <a:ext uri="{FF2B5EF4-FFF2-40B4-BE49-F238E27FC236}">
                <a16:creationId xmlns:a16="http://schemas.microsoft.com/office/drawing/2014/main" id="{DCED3D6A-EF8C-4F42-B23B-30ED2C33EAB6}"/>
              </a:ext>
            </a:extLst>
          </p:cNvPr>
          <p:cNvSpPr>
            <a:spLocks noGrp="1"/>
          </p:cNvSpPr>
          <p:nvPr>
            <p:ph type="body" sz="quarter" idx="39" hasCustomPrompt="1"/>
          </p:nvPr>
        </p:nvSpPr>
        <p:spPr>
          <a:xfrm>
            <a:off x="9569552"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77" name="Text Placeholder 14">
            <a:extLst>
              <a:ext uri="{FF2B5EF4-FFF2-40B4-BE49-F238E27FC236}">
                <a16:creationId xmlns:a16="http://schemas.microsoft.com/office/drawing/2014/main" id="{E966B469-8508-4732-8A0A-58429BD0E7BE}"/>
              </a:ext>
            </a:extLst>
          </p:cNvPr>
          <p:cNvSpPr>
            <a:spLocks noGrp="1"/>
          </p:cNvSpPr>
          <p:nvPr>
            <p:ph type="body" sz="quarter" idx="40" hasCustomPrompt="1"/>
          </p:nvPr>
        </p:nvSpPr>
        <p:spPr>
          <a:xfrm>
            <a:off x="10358963" y="4476140"/>
            <a:ext cx="495300" cy="904490"/>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grpSp>
        <p:nvGrpSpPr>
          <p:cNvPr id="101" name="Group 100">
            <a:extLst>
              <a:ext uri="{FF2B5EF4-FFF2-40B4-BE49-F238E27FC236}">
                <a16:creationId xmlns:a16="http://schemas.microsoft.com/office/drawing/2014/main" id="{97A40874-7B89-4A5D-9562-21D6994C3946}"/>
              </a:ext>
              <a:ext uri="{C183D7F6-B498-43B3-948B-1728B52AA6E4}">
                <adec:decorative xmlns:adec="http://schemas.microsoft.com/office/drawing/2017/decorative" val="1"/>
              </a:ext>
            </a:extLst>
          </p:cNvPr>
          <p:cNvGrpSpPr/>
          <p:nvPr userDrawn="1"/>
        </p:nvGrpSpPr>
        <p:grpSpPr>
          <a:xfrm>
            <a:off x="2010137" y="4391183"/>
            <a:ext cx="8510121" cy="0"/>
            <a:chOff x="1504814" y="2488864"/>
            <a:chExt cx="8510121" cy="0"/>
          </a:xfrm>
        </p:grpSpPr>
        <p:cxnSp>
          <p:nvCxnSpPr>
            <p:cNvPr id="102" name="Straight Connector 101">
              <a:extLst>
                <a:ext uri="{FF2B5EF4-FFF2-40B4-BE49-F238E27FC236}">
                  <a16:creationId xmlns:a16="http://schemas.microsoft.com/office/drawing/2014/main" id="{32860379-5BA3-4D4F-BAC0-C7783F7552D4}"/>
                </a:ext>
              </a:extLst>
            </p:cNvPr>
            <p:cNvCxnSpPr>
              <a:cxnSpLocks/>
            </p:cNvCxnSpPr>
            <p:nvPr userDrawn="1"/>
          </p:nvCxnSpPr>
          <p:spPr>
            <a:xfrm>
              <a:off x="1504814"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DF221EBE-F43A-48CE-8E3D-D0777E2424C4}"/>
                </a:ext>
              </a:extLst>
            </p:cNvPr>
            <p:cNvCxnSpPr>
              <a:cxnSpLocks/>
            </p:cNvCxnSpPr>
            <p:nvPr userDrawn="1"/>
          </p:nvCxnSpPr>
          <p:spPr>
            <a:xfrm>
              <a:off x="2301137"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C70DFAA8-4E1B-45F7-B640-2C00AAC65BA3}"/>
                </a:ext>
              </a:extLst>
            </p:cNvPr>
            <p:cNvCxnSpPr>
              <a:cxnSpLocks/>
            </p:cNvCxnSpPr>
            <p:nvPr userDrawn="1"/>
          </p:nvCxnSpPr>
          <p:spPr>
            <a:xfrm>
              <a:off x="3083776"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067A42DA-2625-4CA8-AEC6-2FBCF01A9278}"/>
                </a:ext>
              </a:extLst>
            </p:cNvPr>
            <p:cNvCxnSpPr>
              <a:cxnSpLocks/>
            </p:cNvCxnSpPr>
            <p:nvPr userDrawn="1"/>
          </p:nvCxnSpPr>
          <p:spPr>
            <a:xfrm>
              <a:off x="3880099"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89B3F7FF-9011-4E3D-9DA2-C144F9B7A5EB}"/>
                </a:ext>
              </a:extLst>
            </p:cNvPr>
            <p:cNvCxnSpPr>
              <a:cxnSpLocks/>
            </p:cNvCxnSpPr>
            <p:nvPr userDrawn="1"/>
          </p:nvCxnSpPr>
          <p:spPr>
            <a:xfrm>
              <a:off x="4655896"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0EEA406-B4BE-4A22-9879-A86700556BEA}"/>
                </a:ext>
              </a:extLst>
            </p:cNvPr>
            <p:cNvCxnSpPr>
              <a:cxnSpLocks/>
            </p:cNvCxnSpPr>
            <p:nvPr userDrawn="1"/>
          </p:nvCxnSpPr>
          <p:spPr>
            <a:xfrm>
              <a:off x="5452219"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F5F5190B-A9FA-4925-81A3-8AF19F70933F}"/>
                </a:ext>
              </a:extLst>
            </p:cNvPr>
            <p:cNvCxnSpPr>
              <a:cxnSpLocks/>
            </p:cNvCxnSpPr>
            <p:nvPr userDrawn="1"/>
          </p:nvCxnSpPr>
          <p:spPr>
            <a:xfrm>
              <a:off x="6234858"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93F58E8B-B6D9-46C2-95B1-755AD7B02890}"/>
                </a:ext>
              </a:extLst>
            </p:cNvPr>
            <p:cNvCxnSpPr>
              <a:cxnSpLocks/>
            </p:cNvCxnSpPr>
            <p:nvPr userDrawn="1"/>
          </p:nvCxnSpPr>
          <p:spPr>
            <a:xfrm>
              <a:off x="7031181"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46BED819-4195-456A-8507-0CC09BDCFEDE}"/>
                </a:ext>
              </a:extLst>
            </p:cNvPr>
            <p:cNvCxnSpPr>
              <a:cxnSpLocks/>
            </p:cNvCxnSpPr>
            <p:nvPr userDrawn="1"/>
          </p:nvCxnSpPr>
          <p:spPr>
            <a:xfrm>
              <a:off x="7813820"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23541D3E-8275-4522-81E7-C83B829D83C1}"/>
                </a:ext>
              </a:extLst>
            </p:cNvPr>
            <p:cNvCxnSpPr>
              <a:cxnSpLocks/>
            </p:cNvCxnSpPr>
            <p:nvPr userDrawn="1"/>
          </p:nvCxnSpPr>
          <p:spPr>
            <a:xfrm>
              <a:off x="8610143"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6CD34DF1-D500-4560-A303-92050A81120A}"/>
                </a:ext>
              </a:extLst>
            </p:cNvPr>
            <p:cNvCxnSpPr>
              <a:cxnSpLocks/>
            </p:cNvCxnSpPr>
            <p:nvPr userDrawn="1"/>
          </p:nvCxnSpPr>
          <p:spPr>
            <a:xfrm>
              <a:off x="9399625" y="2488864"/>
              <a:ext cx="6153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Footer Placeholder 15">
            <a:extLst>
              <a:ext uri="{FF2B5EF4-FFF2-40B4-BE49-F238E27FC236}">
                <a16:creationId xmlns:a16="http://schemas.microsoft.com/office/drawing/2014/main" id="{47D7FFC8-D319-4F8D-9F95-39BB21C0EEF6}"/>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13" name="Slide Number Placeholder 16">
            <a:extLst>
              <a:ext uri="{FF2B5EF4-FFF2-40B4-BE49-F238E27FC236}">
                <a16:creationId xmlns:a16="http://schemas.microsoft.com/office/drawing/2014/main" id="{8DDD48EC-9DE8-4C43-881A-2597A1DDE271}"/>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14" name="Date Placeholder 14">
            <a:extLst>
              <a:ext uri="{FF2B5EF4-FFF2-40B4-BE49-F238E27FC236}">
                <a16:creationId xmlns:a16="http://schemas.microsoft.com/office/drawing/2014/main" id="{650B4D37-2FE8-4F27-8951-CF9D947DBAC5}"/>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1691548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0ADA1982-C216-4747-ACCC-39BC3F50B10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FCD2AA7-E8A5-43C8-A284-AB4951189DBB}"/>
              </a:ext>
            </a:extLst>
          </p:cNvPr>
          <p:cNvSpPr>
            <a:spLocks noGrp="1"/>
          </p:cNvSpPr>
          <p:nvPr>
            <p:ph type="title" hasCustomPrompt="1"/>
          </p:nvPr>
        </p:nvSpPr>
        <p:spPr>
          <a:xfrm>
            <a:off x="692949" y="527542"/>
            <a:ext cx="6922876" cy="687834"/>
          </a:xfrm>
          <a:prstGeom prst="rect">
            <a:avLst/>
          </a:prstGeom>
        </p:spPr>
        <p:txBody>
          <a:bodyPr/>
          <a:lstStyle>
            <a:lvl1pPr>
              <a:defRPr sz="2800" cap="all" spc="400" baseline="0">
                <a:solidFill>
                  <a:schemeClr val="bg1"/>
                </a:solidFill>
              </a:defRPr>
            </a:lvl1pPr>
          </a:lstStyle>
          <a:p>
            <a:r>
              <a:rPr lang="en-US" dirty="0"/>
              <a:t>Click to add title</a:t>
            </a:r>
          </a:p>
        </p:txBody>
      </p:sp>
      <p:sp>
        <p:nvSpPr>
          <p:cNvPr id="4" name="Content Placeholder 3">
            <a:extLst>
              <a:ext uri="{FF2B5EF4-FFF2-40B4-BE49-F238E27FC236}">
                <a16:creationId xmlns:a16="http://schemas.microsoft.com/office/drawing/2014/main" id="{D1D681FF-F6BE-41D5-AE6C-B4110384B0F4}"/>
              </a:ext>
            </a:extLst>
          </p:cNvPr>
          <p:cNvSpPr>
            <a:spLocks noGrp="1"/>
          </p:cNvSpPr>
          <p:nvPr>
            <p:ph sz="quarter" idx="10"/>
          </p:nvPr>
        </p:nvSpPr>
        <p:spPr>
          <a:xfrm>
            <a:off x="693738" y="1128713"/>
            <a:ext cx="7654925" cy="506888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15">
            <a:extLst>
              <a:ext uri="{FF2B5EF4-FFF2-40B4-BE49-F238E27FC236}">
                <a16:creationId xmlns:a16="http://schemas.microsoft.com/office/drawing/2014/main" id="{A60E8AF0-85D7-4035-8301-57B3B4977F94}"/>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effectLst>
                  <a:outerShdw blurRad="38100" dist="38100" dir="2700000" algn="tl">
                    <a:srgbClr val="000000">
                      <a:alpha val="43137"/>
                    </a:srgbClr>
                  </a:outerShdw>
                </a:effectLst>
                <a:latin typeface="+mj-lt"/>
              </a:defRPr>
            </a:lvl1pPr>
          </a:lstStyle>
          <a:p>
            <a:r>
              <a:rPr lang="en-US" dirty="0"/>
              <a:t>PRESENTATION TITLE</a:t>
            </a:r>
          </a:p>
        </p:txBody>
      </p:sp>
      <p:sp>
        <p:nvSpPr>
          <p:cNvPr id="13" name="Slide Number Placeholder 16">
            <a:extLst>
              <a:ext uri="{FF2B5EF4-FFF2-40B4-BE49-F238E27FC236}">
                <a16:creationId xmlns:a16="http://schemas.microsoft.com/office/drawing/2014/main" id="{481785BD-DC42-4BBE-8C62-BCE6F0EA47BD}"/>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1"/>
                </a:solidFill>
                <a:effectLst>
                  <a:outerShdw blurRad="38100" dist="38100" dir="2700000" algn="tl">
                    <a:srgbClr val="000000">
                      <a:alpha val="43137"/>
                    </a:srgbClr>
                  </a:outerShdw>
                </a:effectLst>
                <a:latin typeface="+mn-lt"/>
              </a:defRPr>
            </a:lvl1pPr>
          </a:lstStyle>
          <a:p>
            <a:pPr>
              <a:defRPr/>
            </a:pPr>
            <a:fld id="{8D1FC6F8-0BCD-47E9-9C64-690771D9C143}" type="slidenum">
              <a:rPr lang="en-US" smtClean="0"/>
              <a:pPr>
                <a:defRPr/>
              </a:pPr>
              <a:t>‹#›</a:t>
            </a:fld>
            <a:endParaRPr lang="en-US" dirty="0"/>
          </a:p>
        </p:txBody>
      </p:sp>
      <p:sp>
        <p:nvSpPr>
          <p:cNvPr id="14" name="Date Placeholder 14">
            <a:extLst>
              <a:ext uri="{FF2B5EF4-FFF2-40B4-BE49-F238E27FC236}">
                <a16:creationId xmlns:a16="http://schemas.microsoft.com/office/drawing/2014/main" id="{E7886D57-8CCD-43A4-AA49-E96D2EE3EB83}"/>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effectLst>
                  <a:outerShdw blurRad="38100" dist="38100" dir="2700000" algn="tl">
                    <a:srgbClr val="000000">
                      <a:alpha val="43137"/>
                    </a:srgbClr>
                  </a:outerShdw>
                </a:effectLst>
                <a:latin typeface="+mj-lt"/>
              </a:defRPr>
            </a:lvl1pPr>
          </a:lstStyle>
          <a:p>
            <a:pPr>
              <a:defRPr/>
            </a:pPr>
            <a:r>
              <a:rPr lang="en-US" cap="all" dirty="0"/>
              <a:t>May 21, 20XX</a:t>
            </a:r>
          </a:p>
        </p:txBody>
      </p:sp>
    </p:spTree>
    <p:extLst>
      <p:ext uri="{BB962C8B-B14F-4D97-AF65-F5344CB8AC3E}">
        <p14:creationId xmlns:p14="http://schemas.microsoft.com/office/powerpoint/2010/main" val="103679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eet The Team 4-Up">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6F8B9974-85ED-46AA-8617-AC54C847B6B1}"/>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1"/>
            <a:ext cx="12205220" cy="6858001"/>
          </a:xfrm>
          <a:prstGeom prst="rect">
            <a:avLst/>
          </a:prstGeom>
        </p:spPr>
      </p:pic>
      <p:sp>
        <p:nvSpPr>
          <p:cNvPr id="2" name="Title 1">
            <a:extLst>
              <a:ext uri="{FF2B5EF4-FFF2-40B4-BE49-F238E27FC236}">
                <a16:creationId xmlns:a16="http://schemas.microsoft.com/office/drawing/2014/main" id="{EB6F28C4-DD1C-4E63-87E8-D76D85414CE0}"/>
              </a:ext>
            </a:extLst>
          </p:cNvPr>
          <p:cNvSpPr>
            <a:spLocks noGrp="1"/>
          </p:cNvSpPr>
          <p:nvPr>
            <p:ph type="title" hasCustomPrompt="1"/>
          </p:nvPr>
        </p:nvSpPr>
        <p:spPr>
          <a:xfrm>
            <a:off x="655858" y="2433312"/>
            <a:ext cx="1939480" cy="2115505"/>
          </a:xfrm>
          <a:prstGeom prst="rect">
            <a:avLst/>
          </a:prstGeom>
        </p:spPr>
        <p:txBody>
          <a:bodyPr anchor="ctr"/>
          <a:lstStyle>
            <a:lvl1pPr algn="ctr">
              <a:defRPr sz="2800" cap="all" spc="400" baseline="0">
                <a:solidFill>
                  <a:schemeClr val="bg1"/>
                </a:solidFill>
              </a:defRPr>
            </a:lvl1pPr>
          </a:lstStyle>
          <a:p>
            <a:r>
              <a:rPr lang="en-US" dirty="0"/>
              <a:t>Click to add title</a:t>
            </a:r>
          </a:p>
        </p:txBody>
      </p:sp>
      <p:sp>
        <p:nvSpPr>
          <p:cNvPr id="14" name="Picture Placeholder 9">
            <a:extLst>
              <a:ext uri="{FF2B5EF4-FFF2-40B4-BE49-F238E27FC236}">
                <a16:creationId xmlns:a16="http://schemas.microsoft.com/office/drawing/2014/main" id="{3987B23C-61B9-4A48-AD36-5E284812C449}"/>
              </a:ext>
            </a:extLst>
          </p:cNvPr>
          <p:cNvSpPr>
            <a:spLocks noGrp="1"/>
          </p:cNvSpPr>
          <p:nvPr>
            <p:ph type="pic" sz="quarter" idx="16" hasCustomPrompt="1"/>
          </p:nvPr>
        </p:nvSpPr>
        <p:spPr>
          <a:xfrm>
            <a:off x="3088220" y="2599422"/>
            <a:ext cx="1502806" cy="1502805"/>
          </a:xfrm>
          <a:prstGeom prst="ellipse">
            <a:avLst/>
          </a:prstGeom>
        </p:spPr>
        <p:txBody>
          <a:bodyPr/>
          <a:lstStyle>
            <a:lvl1pPr marL="0" indent="0" algn="ctr">
              <a:buNone/>
              <a:defRPr sz="2400">
                <a:solidFill>
                  <a:schemeClr val="bg1"/>
                </a:solidFill>
              </a:defRPr>
            </a:lvl1pPr>
          </a:lstStyle>
          <a:p>
            <a:r>
              <a:rPr lang="en-US" dirty="0"/>
              <a:t>Click to add photo</a:t>
            </a:r>
          </a:p>
        </p:txBody>
      </p:sp>
      <p:sp>
        <p:nvSpPr>
          <p:cNvPr id="10" name="Picture Placeholder 9">
            <a:extLst>
              <a:ext uri="{FF2B5EF4-FFF2-40B4-BE49-F238E27FC236}">
                <a16:creationId xmlns:a16="http://schemas.microsoft.com/office/drawing/2014/main" id="{CCBD4661-3D71-432B-9308-D2D085BDDDC2}"/>
              </a:ext>
            </a:extLst>
          </p:cNvPr>
          <p:cNvSpPr>
            <a:spLocks noGrp="1"/>
          </p:cNvSpPr>
          <p:nvPr>
            <p:ph type="pic" sz="quarter" idx="15" hasCustomPrompt="1"/>
          </p:nvPr>
        </p:nvSpPr>
        <p:spPr>
          <a:xfrm>
            <a:off x="5190425" y="2599420"/>
            <a:ext cx="1502806" cy="1502805"/>
          </a:xfrm>
          <a:prstGeom prst="ellipse">
            <a:avLst/>
          </a:prstGeom>
        </p:spPr>
        <p:txBody>
          <a:bodyPr/>
          <a:lstStyle>
            <a:lvl1pPr marL="0" indent="0" algn="ctr">
              <a:buNone/>
              <a:defRPr sz="2400">
                <a:solidFill>
                  <a:schemeClr val="bg1"/>
                </a:solidFill>
              </a:defRPr>
            </a:lvl1pPr>
          </a:lstStyle>
          <a:p>
            <a:r>
              <a:rPr lang="en-US" dirty="0"/>
              <a:t>Click to add photo</a:t>
            </a:r>
          </a:p>
        </p:txBody>
      </p:sp>
      <p:sp>
        <p:nvSpPr>
          <p:cNvPr id="17" name="Picture Placeholder 9">
            <a:extLst>
              <a:ext uri="{FF2B5EF4-FFF2-40B4-BE49-F238E27FC236}">
                <a16:creationId xmlns:a16="http://schemas.microsoft.com/office/drawing/2014/main" id="{F89712B5-4C74-4247-B444-43F116D582EB}"/>
              </a:ext>
            </a:extLst>
          </p:cNvPr>
          <p:cNvSpPr>
            <a:spLocks noGrp="1"/>
          </p:cNvSpPr>
          <p:nvPr>
            <p:ph type="pic" sz="quarter" idx="18" hasCustomPrompt="1"/>
          </p:nvPr>
        </p:nvSpPr>
        <p:spPr>
          <a:xfrm>
            <a:off x="7291629" y="2599420"/>
            <a:ext cx="1502806" cy="1502805"/>
          </a:xfrm>
          <a:prstGeom prst="ellipse">
            <a:avLst/>
          </a:prstGeom>
        </p:spPr>
        <p:txBody>
          <a:bodyPr/>
          <a:lstStyle>
            <a:lvl1pPr marL="0" indent="0" algn="ctr">
              <a:buNone/>
              <a:defRPr sz="2400">
                <a:solidFill>
                  <a:schemeClr val="bg1"/>
                </a:solidFill>
              </a:defRPr>
            </a:lvl1pPr>
          </a:lstStyle>
          <a:p>
            <a:r>
              <a:rPr lang="en-US" dirty="0"/>
              <a:t>Click to add photo</a:t>
            </a:r>
          </a:p>
        </p:txBody>
      </p:sp>
      <p:sp>
        <p:nvSpPr>
          <p:cNvPr id="16" name="Picture Placeholder 9">
            <a:extLst>
              <a:ext uri="{FF2B5EF4-FFF2-40B4-BE49-F238E27FC236}">
                <a16:creationId xmlns:a16="http://schemas.microsoft.com/office/drawing/2014/main" id="{33EE5A9D-21AC-4735-98D7-42551FA2C58E}"/>
              </a:ext>
            </a:extLst>
          </p:cNvPr>
          <p:cNvSpPr>
            <a:spLocks noGrp="1"/>
          </p:cNvSpPr>
          <p:nvPr>
            <p:ph type="pic" sz="quarter" idx="17" hasCustomPrompt="1"/>
          </p:nvPr>
        </p:nvSpPr>
        <p:spPr>
          <a:xfrm>
            <a:off x="9387443" y="2599420"/>
            <a:ext cx="1502806" cy="1502805"/>
          </a:xfrm>
          <a:prstGeom prst="ellipse">
            <a:avLst/>
          </a:prstGeom>
        </p:spPr>
        <p:txBody>
          <a:bodyPr/>
          <a:lstStyle>
            <a:lvl1pPr marL="0" indent="0" algn="ctr">
              <a:buNone/>
              <a:defRPr sz="2400">
                <a:solidFill>
                  <a:schemeClr val="bg1"/>
                </a:solidFill>
              </a:defRPr>
            </a:lvl1pPr>
          </a:lstStyle>
          <a:p>
            <a:r>
              <a:rPr lang="en-US" dirty="0"/>
              <a:t>Click to add photo</a:t>
            </a:r>
          </a:p>
        </p:txBody>
      </p:sp>
      <p:sp>
        <p:nvSpPr>
          <p:cNvPr id="18" name="Oval 17">
            <a:extLst>
              <a:ext uri="{FF2B5EF4-FFF2-40B4-BE49-F238E27FC236}">
                <a16:creationId xmlns:a16="http://schemas.microsoft.com/office/drawing/2014/main" id="{5EDBA775-4308-4BDB-B966-8167F3D04FF5}"/>
              </a:ext>
              <a:ext uri="{C183D7F6-B498-43B3-948B-1728B52AA6E4}">
                <adec:decorative xmlns:adec="http://schemas.microsoft.com/office/drawing/2017/decorative" val="1"/>
              </a:ext>
            </a:extLst>
          </p:cNvPr>
          <p:cNvSpPr/>
          <p:nvPr userDrawn="1"/>
        </p:nvSpPr>
        <p:spPr>
          <a:xfrm>
            <a:off x="2975041" y="2486242"/>
            <a:ext cx="1729165" cy="172916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8BDDB0B0-BDCD-459F-AF20-19E1A7217639}"/>
              </a:ext>
              <a:ext uri="{C183D7F6-B498-43B3-948B-1728B52AA6E4}">
                <adec:decorative xmlns:adec="http://schemas.microsoft.com/office/drawing/2017/decorative" val="1"/>
              </a:ext>
            </a:extLst>
          </p:cNvPr>
          <p:cNvSpPr/>
          <p:nvPr userDrawn="1"/>
        </p:nvSpPr>
        <p:spPr>
          <a:xfrm>
            <a:off x="5077246" y="2486240"/>
            <a:ext cx="1729165" cy="172916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69A8E9D1-9673-42D1-A573-05CDC9EF884A}"/>
              </a:ext>
              <a:ext uri="{C183D7F6-B498-43B3-948B-1728B52AA6E4}">
                <adec:decorative xmlns:adec="http://schemas.microsoft.com/office/drawing/2017/decorative" val="1"/>
              </a:ext>
            </a:extLst>
          </p:cNvPr>
          <p:cNvSpPr/>
          <p:nvPr userDrawn="1"/>
        </p:nvSpPr>
        <p:spPr>
          <a:xfrm>
            <a:off x="7178450" y="2486240"/>
            <a:ext cx="1729165" cy="172916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52F851C1-89A7-44A6-8617-10C435FCD396}"/>
              </a:ext>
              <a:ext uri="{C183D7F6-B498-43B3-948B-1728B52AA6E4}">
                <adec:decorative xmlns:adec="http://schemas.microsoft.com/office/drawing/2017/decorative" val="1"/>
              </a:ext>
            </a:extLst>
          </p:cNvPr>
          <p:cNvSpPr/>
          <p:nvPr userDrawn="1"/>
        </p:nvSpPr>
        <p:spPr>
          <a:xfrm>
            <a:off x="9274264" y="2486240"/>
            <a:ext cx="1729165" cy="172916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 Placeholder 14">
            <a:extLst>
              <a:ext uri="{FF2B5EF4-FFF2-40B4-BE49-F238E27FC236}">
                <a16:creationId xmlns:a16="http://schemas.microsoft.com/office/drawing/2014/main" id="{11C9BE46-D000-4DE5-8AD9-6BFAD927A014}"/>
              </a:ext>
            </a:extLst>
          </p:cNvPr>
          <p:cNvSpPr>
            <a:spLocks noGrp="1"/>
          </p:cNvSpPr>
          <p:nvPr>
            <p:ph type="body" sz="quarter" idx="19" hasCustomPrompt="1"/>
          </p:nvPr>
        </p:nvSpPr>
        <p:spPr>
          <a:xfrm>
            <a:off x="2796727" y="4435583"/>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26" name="Text Placeholder 14">
            <a:extLst>
              <a:ext uri="{FF2B5EF4-FFF2-40B4-BE49-F238E27FC236}">
                <a16:creationId xmlns:a16="http://schemas.microsoft.com/office/drawing/2014/main" id="{5773EC03-0830-4EAE-A7B0-38902833DC2F}"/>
              </a:ext>
            </a:extLst>
          </p:cNvPr>
          <p:cNvSpPr>
            <a:spLocks noGrp="1"/>
          </p:cNvSpPr>
          <p:nvPr>
            <p:ph type="body" sz="quarter" idx="20" hasCustomPrompt="1"/>
          </p:nvPr>
        </p:nvSpPr>
        <p:spPr>
          <a:xfrm>
            <a:off x="2896865" y="4661551"/>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27" name="Text Placeholder 14">
            <a:extLst>
              <a:ext uri="{FF2B5EF4-FFF2-40B4-BE49-F238E27FC236}">
                <a16:creationId xmlns:a16="http://schemas.microsoft.com/office/drawing/2014/main" id="{32E4889E-0745-4713-90D8-432A681AFCE4}"/>
              </a:ext>
            </a:extLst>
          </p:cNvPr>
          <p:cNvSpPr>
            <a:spLocks noGrp="1"/>
          </p:cNvSpPr>
          <p:nvPr>
            <p:ph type="body" sz="quarter" idx="21" hasCustomPrompt="1"/>
          </p:nvPr>
        </p:nvSpPr>
        <p:spPr>
          <a:xfrm>
            <a:off x="4898932" y="4435583"/>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28" name="Text Placeholder 14">
            <a:extLst>
              <a:ext uri="{FF2B5EF4-FFF2-40B4-BE49-F238E27FC236}">
                <a16:creationId xmlns:a16="http://schemas.microsoft.com/office/drawing/2014/main" id="{BFD869E7-29DA-4FEB-AB84-1C1FC3ABAE30}"/>
              </a:ext>
            </a:extLst>
          </p:cNvPr>
          <p:cNvSpPr>
            <a:spLocks noGrp="1"/>
          </p:cNvSpPr>
          <p:nvPr>
            <p:ph type="body" sz="quarter" idx="22" hasCustomPrompt="1"/>
          </p:nvPr>
        </p:nvSpPr>
        <p:spPr>
          <a:xfrm>
            <a:off x="4999070" y="4661551"/>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30" name="Text Placeholder 14">
            <a:extLst>
              <a:ext uri="{FF2B5EF4-FFF2-40B4-BE49-F238E27FC236}">
                <a16:creationId xmlns:a16="http://schemas.microsoft.com/office/drawing/2014/main" id="{9E68119B-CDCA-4341-8772-2C5BF80B4E40}"/>
              </a:ext>
            </a:extLst>
          </p:cNvPr>
          <p:cNvSpPr>
            <a:spLocks noGrp="1"/>
          </p:cNvSpPr>
          <p:nvPr>
            <p:ph type="body" sz="quarter" idx="23" hasCustomPrompt="1"/>
          </p:nvPr>
        </p:nvSpPr>
        <p:spPr>
          <a:xfrm>
            <a:off x="7000136" y="4435751"/>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31" name="Text Placeholder 14">
            <a:extLst>
              <a:ext uri="{FF2B5EF4-FFF2-40B4-BE49-F238E27FC236}">
                <a16:creationId xmlns:a16="http://schemas.microsoft.com/office/drawing/2014/main" id="{303A31BF-223A-44A5-84FD-7281FF2E4CD4}"/>
              </a:ext>
            </a:extLst>
          </p:cNvPr>
          <p:cNvSpPr>
            <a:spLocks noGrp="1"/>
          </p:cNvSpPr>
          <p:nvPr>
            <p:ph type="body" sz="quarter" idx="24" hasCustomPrompt="1"/>
          </p:nvPr>
        </p:nvSpPr>
        <p:spPr>
          <a:xfrm>
            <a:off x="7100274" y="4661551"/>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32" name="Text Placeholder 14">
            <a:extLst>
              <a:ext uri="{FF2B5EF4-FFF2-40B4-BE49-F238E27FC236}">
                <a16:creationId xmlns:a16="http://schemas.microsoft.com/office/drawing/2014/main" id="{666E1F4A-0D75-4B8E-A181-DBEB50FB1D60}"/>
              </a:ext>
            </a:extLst>
          </p:cNvPr>
          <p:cNvSpPr>
            <a:spLocks noGrp="1"/>
          </p:cNvSpPr>
          <p:nvPr>
            <p:ph type="body" sz="quarter" idx="25" hasCustomPrompt="1"/>
          </p:nvPr>
        </p:nvSpPr>
        <p:spPr>
          <a:xfrm>
            <a:off x="9095950" y="4435583"/>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33" name="Text Placeholder 14">
            <a:extLst>
              <a:ext uri="{FF2B5EF4-FFF2-40B4-BE49-F238E27FC236}">
                <a16:creationId xmlns:a16="http://schemas.microsoft.com/office/drawing/2014/main" id="{5EAE80D5-B799-4807-8F81-22C4218233DF}"/>
              </a:ext>
            </a:extLst>
          </p:cNvPr>
          <p:cNvSpPr>
            <a:spLocks noGrp="1"/>
          </p:cNvSpPr>
          <p:nvPr>
            <p:ph type="body" sz="quarter" idx="26" hasCustomPrompt="1"/>
          </p:nvPr>
        </p:nvSpPr>
        <p:spPr>
          <a:xfrm>
            <a:off x="9196088" y="4661551"/>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39" name="Footer Placeholder 15">
            <a:extLst>
              <a:ext uri="{FF2B5EF4-FFF2-40B4-BE49-F238E27FC236}">
                <a16:creationId xmlns:a16="http://schemas.microsoft.com/office/drawing/2014/main" id="{6F4437FE-F08F-4311-B53A-88E2B729B745}"/>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40" name="Slide Number Placeholder 16">
            <a:extLst>
              <a:ext uri="{FF2B5EF4-FFF2-40B4-BE49-F238E27FC236}">
                <a16:creationId xmlns:a16="http://schemas.microsoft.com/office/drawing/2014/main" id="{D0901035-50AC-4DE0-9A34-AAA61EC10E16}"/>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41" name="Date Placeholder 14">
            <a:extLst>
              <a:ext uri="{FF2B5EF4-FFF2-40B4-BE49-F238E27FC236}">
                <a16:creationId xmlns:a16="http://schemas.microsoft.com/office/drawing/2014/main" id="{5FDD3145-ADE2-4744-AF2E-9C8074C85841}"/>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41914450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eet The Team 8-Up">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8A79A51B-CC7A-4B36-B457-AF323638813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1"/>
            <a:ext cx="12205220" cy="6858001"/>
          </a:xfrm>
          <a:prstGeom prst="rect">
            <a:avLst/>
          </a:prstGeom>
        </p:spPr>
      </p:pic>
      <p:sp>
        <p:nvSpPr>
          <p:cNvPr id="2" name="Title 1">
            <a:extLst>
              <a:ext uri="{FF2B5EF4-FFF2-40B4-BE49-F238E27FC236}">
                <a16:creationId xmlns:a16="http://schemas.microsoft.com/office/drawing/2014/main" id="{0E019BE9-6149-434A-B185-EE7434112622}"/>
              </a:ext>
            </a:extLst>
          </p:cNvPr>
          <p:cNvSpPr>
            <a:spLocks noGrp="1"/>
          </p:cNvSpPr>
          <p:nvPr>
            <p:ph type="title" hasCustomPrompt="1"/>
          </p:nvPr>
        </p:nvSpPr>
        <p:spPr>
          <a:xfrm>
            <a:off x="661216" y="2375820"/>
            <a:ext cx="1939480" cy="2218499"/>
          </a:xfrm>
          <a:prstGeom prst="rect">
            <a:avLst/>
          </a:prstGeom>
        </p:spPr>
        <p:txBody>
          <a:bodyPr anchor="ctr"/>
          <a:lstStyle>
            <a:lvl1pPr algn="ctr">
              <a:lnSpc>
                <a:spcPct val="90000"/>
              </a:lnSpc>
              <a:spcBef>
                <a:spcPts val="1000"/>
              </a:spcBef>
              <a:defRPr sz="2800" cap="all" spc="400" baseline="0">
                <a:solidFill>
                  <a:schemeClr val="bg1"/>
                </a:solidFill>
              </a:defRPr>
            </a:lvl1pPr>
          </a:lstStyle>
          <a:p>
            <a:r>
              <a:rPr lang="en-US" dirty="0"/>
              <a:t>Click to add title</a:t>
            </a:r>
          </a:p>
        </p:txBody>
      </p:sp>
      <p:sp>
        <p:nvSpPr>
          <p:cNvPr id="34" name="Picture Placeholder 9">
            <a:extLst>
              <a:ext uri="{FF2B5EF4-FFF2-40B4-BE49-F238E27FC236}">
                <a16:creationId xmlns:a16="http://schemas.microsoft.com/office/drawing/2014/main" id="{18B0121B-CD0E-495B-9B36-4E88EA4A9786}"/>
              </a:ext>
              <a:ext uri="{C183D7F6-B498-43B3-948B-1728B52AA6E4}">
                <adec:decorative xmlns:adec="http://schemas.microsoft.com/office/drawing/2017/decorative" val="0"/>
              </a:ext>
            </a:extLst>
          </p:cNvPr>
          <p:cNvSpPr>
            <a:spLocks noGrp="1"/>
          </p:cNvSpPr>
          <p:nvPr>
            <p:ph type="pic" sz="quarter" idx="16" hasCustomPrompt="1"/>
          </p:nvPr>
        </p:nvSpPr>
        <p:spPr>
          <a:xfrm>
            <a:off x="3136339" y="1326925"/>
            <a:ext cx="1391577" cy="1391576"/>
          </a:xfrm>
          <a:prstGeom prst="ellipse">
            <a:avLst/>
          </a:prstGeom>
        </p:spPr>
        <p:txBody>
          <a:bodyPr/>
          <a:lstStyle>
            <a:lvl1pPr marL="0" indent="0" algn="ctr">
              <a:buNone/>
              <a:defRPr sz="2000">
                <a:solidFill>
                  <a:schemeClr val="bg1"/>
                </a:solidFill>
              </a:defRPr>
            </a:lvl1pPr>
          </a:lstStyle>
          <a:p>
            <a:r>
              <a:rPr lang="en-US" dirty="0"/>
              <a:t>Click to add photo</a:t>
            </a:r>
          </a:p>
        </p:txBody>
      </p:sp>
      <p:sp>
        <p:nvSpPr>
          <p:cNvPr id="81" name="Picture Placeholder 9">
            <a:extLst>
              <a:ext uri="{FF2B5EF4-FFF2-40B4-BE49-F238E27FC236}">
                <a16:creationId xmlns:a16="http://schemas.microsoft.com/office/drawing/2014/main" id="{4508E76D-2071-4546-8DF2-405B38E2E271}"/>
              </a:ext>
            </a:extLst>
          </p:cNvPr>
          <p:cNvSpPr>
            <a:spLocks noGrp="1"/>
          </p:cNvSpPr>
          <p:nvPr>
            <p:ph type="pic" sz="quarter" idx="39" hasCustomPrompt="1"/>
          </p:nvPr>
        </p:nvSpPr>
        <p:spPr>
          <a:xfrm>
            <a:off x="5209991" y="1326192"/>
            <a:ext cx="1391577" cy="1391576"/>
          </a:xfrm>
          <a:prstGeom prst="ellipse">
            <a:avLst/>
          </a:prstGeom>
        </p:spPr>
        <p:txBody>
          <a:bodyPr/>
          <a:lstStyle>
            <a:lvl1pPr marL="0" indent="0" algn="ctr">
              <a:buNone/>
              <a:defRPr sz="2000">
                <a:solidFill>
                  <a:schemeClr val="bg1"/>
                </a:solidFill>
              </a:defRPr>
            </a:lvl1pPr>
          </a:lstStyle>
          <a:p>
            <a:r>
              <a:rPr lang="en-US" dirty="0"/>
              <a:t>Click to add photo</a:t>
            </a:r>
          </a:p>
        </p:txBody>
      </p:sp>
      <p:sp>
        <p:nvSpPr>
          <p:cNvPr id="85" name="Picture Placeholder 9">
            <a:extLst>
              <a:ext uri="{FF2B5EF4-FFF2-40B4-BE49-F238E27FC236}">
                <a16:creationId xmlns:a16="http://schemas.microsoft.com/office/drawing/2014/main" id="{D319C8D5-E3A6-45C8-8A64-1C1B70C90DD1}"/>
              </a:ext>
              <a:ext uri="{C183D7F6-B498-43B3-948B-1728B52AA6E4}">
                <adec:decorative xmlns:adec="http://schemas.microsoft.com/office/drawing/2017/decorative" val="0"/>
              </a:ext>
            </a:extLst>
          </p:cNvPr>
          <p:cNvSpPr>
            <a:spLocks noGrp="1"/>
          </p:cNvSpPr>
          <p:nvPr>
            <p:ph type="pic" sz="quarter" idx="40" hasCustomPrompt="1"/>
          </p:nvPr>
        </p:nvSpPr>
        <p:spPr>
          <a:xfrm>
            <a:off x="7305041" y="1335752"/>
            <a:ext cx="1391577" cy="1391576"/>
          </a:xfrm>
          <a:prstGeom prst="ellipse">
            <a:avLst/>
          </a:prstGeom>
        </p:spPr>
        <p:txBody>
          <a:bodyPr/>
          <a:lstStyle>
            <a:lvl1pPr marL="0" indent="0" algn="ctr">
              <a:buNone/>
              <a:defRPr sz="2000">
                <a:solidFill>
                  <a:schemeClr val="bg1"/>
                </a:solidFill>
              </a:defRPr>
            </a:lvl1pPr>
          </a:lstStyle>
          <a:p>
            <a:r>
              <a:rPr lang="en-US" dirty="0"/>
              <a:t>Click to add photo</a:t>
            </a:r>
          </a:p>
        </p:txBody>
      </p:sp>
      <p:sp>
        <p:nvSpPr>
          <p:cNvPr id="87" name="Picture Placeholder 9">
            <a:extLst>
              <a:ext uri="{FF2B5EF4-FFF2-40B4-BE49-F238E27FC236}">
                <a16:creationId xmlns:a16="http://schemas.microsoft.com/office/drawing/2014/main" id="{01486F31-E79E-4E60-8749-B8036B3F096A}"/>
              </a:ext>
              <a:ext uri="{C183D7F6-B498-43B3-948B-1728B52AA6E4}">
                <adec:decorative xmlns:adec="http://schemas.microsoft.com/office/drawing/2017/decorative" val="0"/>
              </a:ext>
            </a:extLst>
          </p:cNvPr>
          <p:cNvSpPr>
            <a:spLocks noGrp="1"/>
          </p:cNvSpPr>
          <p:nvPr>
            <p:ph type="pic" sz="quarter" idx="41" hasCustomPrompt="1"/>
          </p:nvPr>
        </p:nvSpPr>
        <p:spPr>
          <a:xfrm>
            <a:off x="9384248" y="1326192"/>
            <a:ext cx="1391577" cy="1391576"/>
          </a:xfrm>
          <a:prstGeom prst="ellipse">
            <a:avLst/>
          </a:prstGeom>
        </p:spPr>
        <p:txBody>
          <a:bodyPr/>
          <a:lstStyle>
            <a:lvl1pPr marL="0" indent="0" algn="ctr">
              <a:buNone/>
              <a:defRPr sz="2000">
                <a:solidFill>
                  <a:schemeClr val="bg1"/>
                </a:solidFill>
              </a:defRPr>
            </a:lvl1pPr>
          </a:lstStyle>
          <a:p>
            <a:r>
              <a:rPr lang="en-US" dirty="0"/>
              <a:t>Click to add photo</a:t>
            </a:r>
          </a:p>
        </p:txBody>
      </p:sp>
      <p:sp>
        <p:nvSpPr>
          <p:cNvPr id="37" name="Oval 36">
            <a:extLst>
              <a:ext uri="{FF2B5EF4-FFF2-40B4-BE49-F238E27FC236}">
                <a16:creationId xmlns:a16="http://schemas.microsoft.com/office/drawing/2014/main" id="{8139AA92-1781-41FF-9168-9F70B1CD9FB7}"/>
              </a:ext>
              <a:ext uri="{C183D7F6-B498-43B3-948B-1728B52AA6E4}">
                <adec:decorative xmlns:adec="http://schemas.microsoft.com/office/drawing/2017/decorative" val="1"/>
              </a:ext>
            </a:extLst>
          </p:cNvPr>
          <p:cNvSpPr/>
          <p:nvPr userDrawn="1"/>
        </p:nvSpPr>
        <p:spPr>
          <a:xfrm>
            <a:off x="3031536" y="1222122"/>
            <a:ext cx="1601183" cy="160118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 Placeholder 14">
            <a:extLst>
              <a:ext uri="{FF2B5EF4-FFF2-40B4-BE49-F238E27FC236}">
                <a16:creationId xmlns:a16="http://schemas.microsoft.com/office/drawing/2014/main" id="{5FE36F90-735E-43D7-854A-0347B805053D}"/>
              </a:ext>
            </a:extLst>
          </p:cNvPr>
          <p:cNvSpPr>
            <a:spLocks noGrp="1"/>
          </p:cNvSpPr>
          <p:nvPr>
            <p:ph type="body" sz="quarter" idx="19" hasCustomPrompt="1"/>
          </p:nvPr>
        </p:nvSpPr>
        <p:spPr>
          <a:xfrm>
            <a:off x="2796727" y="2972370"/>
            <a:ext cx="2085792" cy="274650"/>
          </a:xfrm>
          <a:prstGeom prst="rect">
            <a:avLst/>
          </a:prstGeom>
        </p:spPr>
        <p:txBody>
          <a:bodyPr/>
          <a:lstStyle>
            <a:lvl1pPr marL="0" indent="0" algn="ctr">
              <a:buNone/>
              <a:defRPr sz="1200" b="0" cap="all" spc="200" baseline="0">
                <a:solidFill>
                  <a:schemeClr val="accent6"/>
                </a:solidFill>
                <a:latin typeface="+mj-lt"/>
              </a:defRPr>
            </a:lvl1pPr>
          </a:lstStyle>
          <a:p>
            <a:pPr lvl="0"/>
            <a:r>
              <a:rPr lang="en-US" dirty="0"/>
              <a:t>Add Name</a:t>
            </a:r>
          </a:p>
        </p:txBody>
      </p:sp>
      <p:sp>
        <p:nvSpPr>
          <p:cNvPr id="42" name="Text Placeholder 14">
            <a:extLst>
              <a:ext uri="{FF2B5EF4-FFF2-40B4-BE49-F238E27FC236}">
                <a16:creationId xmlns:a16="http://schemas.microsoft.com/office/drawing/2014/main" id="{2D0125FE-7543-4B0C-8C50-D4F2949EE8A0}"/>
              </a:ext>
            </a:extLst>
          </p:cNvPr>
          <p:cNvSpPr>
            <a:spLocks noGrp="1"/>
          </p:cNvSpPr>
          <p:nvPr>
            <p:ph type="body" sz="quarter" idx="20" hasCustomPrompt="1"/>
          </p:nvPr>
        </p:nvSpPr>
        <p:spPr>
          <a:xfrm>
            <a:off x="2896865" y="3198338"/>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43" name="Text Placeholder 14">
            <a:extLst>
              <a:ext uri="{FF2B5EF4-FFF2-40B4-BE49-F238E27FC236}">
                <a16:creationId xmlns:a16="http://schemas.microsoft.com/office/drawing/2014/main" id="{839FFFF4-4A0D-40BD-B34D-CD03D03FBEC4}"/>
              </a:ext>
            </a:extLst>
          </p:cNvPr>
          <p:cNvSpPr>
            <a:spLocks noGrp="1"/>
          </p:cNvSpPr>
          <p:nvPr>
            <p:ph type="body" sz="quarter" idx="21" hasCustomPrompt="1"/>
          </p:nvPr>
        </p:nvSpPr>
        <p:spPr>
          <a:xfrm>
            <a:off x="4898932" y="2972370"/>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44" name="Text Placeholder 14">
            <a:extLst>
              <a:ext uri="{FF2B5EF4-FFF2-40B4-BE49-F238E27FC236}">
                <a16:creationId xmlns:a16="http://schemas.microsoft.com/office/drawing/2014/main" id="{2697A53A-8491-4753-901E-02236DC0D5C4}"/>
              </a:ext>
            </a:extLst>
          </p:cNvPr>
          <p:cNvSpPr>
            <a:spLocks noGrp="1"/>
          </p:cNvSpPr>
          <p:nvPr>
            <p:ph type="body" sz="quarter" idx="22" hasCustomPrompt="1"/>
          </p:nvPr>
        </p:nvSpPr>
        <p:spPr>
          <a:xfrm>
            <a:off x="4999070" y="3198338"/>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45" name="Text Placeholder 14">
            <a:extLst>
              <a:ext uri="{FF2B5EF4-FFF2-40B4-BE49-F238E27FC236}">
                <a16:creationId xmlns:a16="http://schemas.microsoft.com/office/drawing/2014/main" id="{A51D26D1-89AE-43E7-8F1B-E28B18019F84}"/>
              </a:ext>
            </a:extLst>
          </p:cNvPr>
          <p:cNvSpPr>
            <a:spLocks noGrp="1"/>
          </p:cNvSpPr>
          <p:nvPr>
            <p:ph type="body" sz="quarter" idx="23" hasCustomPrompt="1"/>
          </p:nvPr>
        </p:nvSpPr>
        <p:spPr>
          <a:xfrm>
            <a:off x="7000136" y="2972538"/>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46" name="Text Placeholder 14">
            <a:extLst>
              <a:ext uri="{FF2B5EF4-FFF2-40B4-BE49-F238E27FC236}">
                <a16:creationId xmlns:a16="http://schemas.microsoft.com/office/drawing/2014/main" id="{0191059F-A4F0-4F1C-8237-308B7AD3F97D}"/>
              </a:ext>
            </a:extLst>
          </p:cNvPr>
          <p:cNvSpPr>
            <a:spLocks noGrp="1"/>
          </p:cNvSpPr>
          <p:nvPr>
            <p:ph type="body" sz="quarter" idx="24" hasCustomPrompt="1"/>
          </p:nvPr>
        </p:nvSpPr>
        <p:spPr>
          <a:xfrm>
            <a:off x="7100274" y="3198338"/>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47" name="Text Placeholder 14">
            <a:extLst>
              <a:ext uri="{FF2B5EF4-FFF2-40B4-BE49-F238E27FC236}">
                <a16:creationId xmlns:a16="http://schemas.microsoft.com/office/drawing/2014/main" id="{CFCD3D62-2515-40AC-A8A1-F7786244B36F}"/>
              </a:ext>
            </a:extLst>
          </p:cNvPr>
          <p:cNvSpPr>
            <a:spLocks noGrp="1"/>
          </p:cNvSpPr>
          <p:nvPr>
            <p:ph type="body" sz="quarter" idx="25" hasCustomPrompt="1"/>
          </p:nvPr>
        </p:nvSpPr>
        <p:spPr>
          <a:xfrm>
            <a:off x="9095950" y="2972370"/>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48" name="Text Placeholder 14">
            <a:extLst>
              <a:ext uri="{FF2B5EF4-FFF2-40B4-BE49-F238E27FC236}">
                <a16:creationId xmlns:a16="http://schemas.microsoft.com/office/drawing/2014/main" id="{96332DF1-A140-4DDE-9D59-EEF6D503A8D7}"/>
              </a:ext>
            </a:extLst>
          </p:cNvPr>
          <p:cNvSpPr>
            <a:spLocks noGrp="1"/>
          </p:cNvSpPr>
          <p:nvPr>
            <p:ph type="body" sz="quarter" idx="26" hasCustomPrompt="1"/>
          </p:nvPr>
        </p:nvSpPr>
        <p:spPr>
          <a:xfrm>
            <a:off x="9196088" y="3198338"/>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97" name="Picture Placeholder 9">
            <a:extLst>
              <a:ext uri="{FF2B5EF4-FFF2-40B4-BE49-F238E27FC236}">
                <a16:creationId xmlns:a16="http://schemas.microsoft.com/office/drawing/2014/main" id="{74EEDA10-EB71-4CAE-80C3-9C8B46E6DF07}"/>
              </a:ext>
            </a:extLst>
          </p:cNvPr>
          <p:cNvSpPr>
            <a:spLocks noGrp="1"/>
          </p:cNvSpPr>
          <p:nvPr>
            <p:ph type="pic" sz="quarter" idx="42" hasCustomPrompt="1"/>
          </p:nvPr>
        </p:nvSpPr>
        <p:spPr>
          <a:xfrm>
            <a:off x="3136338" y="3967833"/>
            <a:ext cx="1391577" cy="1391576"/>
          </a:xfrm>
          <a:prstGeom prst="ellipse">
            <a:avLst/>
          </a:prstGeom>
        </p:spPr>
        <p:txBody>
          <a:bodyPr/>
          <a:lstStyle>
            <a:lvl1pPr marL="0" indent="0" algn="ctr">
              <a:buNone/>
              <a:defRPr sz="2000">
                <a:solidFill>
                  <a:schemeClr val="bg1"/>
                </a:solidFill>
              </a:defRPr>
            </a:lvl1pPr>
          </a:lstStyle>
          <a:p>
            <a:r>
              <a:rPr lang="en-US" dirty="0"/>
              <a:t>Click to add photo</a:t>
            </a:r>
          </a:p>
        </p:txBody>
      </p:sp>
      <p:sp>
        <p:nvSpPr>
          <p:cNvPr id="99" name="Picture Placeholder 9">
            <a:extLst>
              <a:ext uri="{FF2B5EF4-FFF2-40B4-BE49-F238E27FC236}">
                <a16:creationId xmlns:a16="http://schemas.microsoft.com/office/drawing/2014/main" id="{B9B031BF-4314-4A3C-B53C-3958CC4E6228}"/>
              </a:ext>
            </a:extLst>
          </p:cNvPr>
          <p:cNvSpPr>
            <a:spLocks noGrp="1"/>
          </p:cNvSpPr>
          <p:nvPr>
            <p:ph type="pic" sz="quarter" idx="43" hasCustomPrompt="1"/>
          </p:nvPr>
        </p:nvSpPr>
        <p:spPr>
          <a:xfrm>
            <a:off x="5209990" y="3967100"/>
            <a:ext cx="1391577" cy="1391576"/>
          </a:xfrm>
          <a:prstGeom prst="ellipse">
            <a:avLst/>
          </a:prstGeom>
        </p:spPr>
        <p:txBody>
          <a:bodyPr/>
          <a:lstStyle>
            <a:lvl1pPr marL="0" indent="0" algn="ctr">
              <a:buNone/>
              <a:defRPr sz="2000">
                <a:solidFill>
                  <a:schemeClr val="bg1"/>
                </a:solidFill>
              </a:defRPr>
            </a:lvl1pPr>
          </a:lstStyle>
          <a:p>
            <a:r>
              <a:rPr lang="en-US" dirty="0"/>
              <a:t>Click to add photo</a:t>
            </a:r>
          </a:p>
        </p:txBody>
      </p:sp>
      <p:sp>
        <p:nvSpPr>
          <p:cNvPr id="101" name="Picture Placeholder 9">
            <a:extLst>
              <a:ext uri="{FF2B5EF4-FFF2-40B4-BE49-F238E27FC236}">
                <a16:creationId xmlns:a16="http://schemas.microsoft.com/office/drawing/2014/main" id="{BC693B9A-3B30-4605-8EB8-2F155D0A4D7C}"/>
              </a:ext>
            </a:extLst>
          </p:cNvPr>
          <p:cNvSpPr>
            <a:spLocks noGrp="1"/>
          </p:cNvSpPr>
          <p:nvPr>
            <p:ph type="pic" sz="quarter" idx="44" hasCustomPrompt="1"/>
          </p:nvPr>
        </p:nvSpPr>
        <p:spPr>
          <a:xfrm>
            <a:off x="7305040" y="3976660"/>
            <a:ext cx="1391577" cy="1391576"/>
          </a:xfrm>
          <a:prstGeom prst="ellipse">
            <a:avLst/>
          </a:prstGeom>
        </p:spPr>
        <p:txBody>
          <a:bodyPr/>
          <a:lstStyle>
            <a:lvl1pPr marL="0" indent="0" algn="ctr">
              <a:buNone/>
              <a:defRPr sz="2000">
                <a:solidFill>
                  <a:schemeClr val="bg1"/>
                </a:solidFill>
              </a:defRPr>
            </a:lvl1pPr>
          </a:lstStyle>
          <a:p>
            <a:r>
              <a:rPr lang="en-US" dirty="0"/>
              <a:t>Click to add photo</a:t>
            </a:r>
          </a:p>
        </p:txBody>
      </p:sp>
      <p:sp>
        <p:nvSpPr>
          <p:cNvPr id="103" name="Picture Placeholder 9">
            <a:extLst>
              <a:ext uri="{FF2B5EF4-FFF2-40B4-BE49-F238E27FC236}">
                <a16:creationId xmlns:a16="http://schemas.microsoft.com/office/drawing/2014/main" id="{B4CC215D-FD31-4423-900D-14FF4F457AFA}"/>
              </a:ext>
            </a:extLst>
          </p:cNvPr>
          <p:cNvSpPr>
            <a:spLocks noGrp="1"/>
          </p:cNvSpPr>
          <p:nvPr>
            <p:ph type="pic" sz="quarter" idx="45" hasCustomPrompt="1"/>
          </p:nvPr>
        </p:nvSpPr>
        <p:spPr>
          <a:xfrm>
            <a:off x="9384247" y="3967100"/>
            <a:ext cx="1391577" cy="1391576"/>
          </a:xfrm>
          <a:prstGeom prst="ellipse">
            <a:avLst/>
          </a:prstGeom>
        </p:spPr>
        <p:txBody>
          <a:bodyPr/>
          <a:lstStyle>
            <a:lvl1pPr marL="0" indent="0" algn="ctr">
              <a:buNone/>
              <a:defRPr sz="2000">
                <a:solidFill>
                  <a:schemeClr val="bg1"/>
                </a:solidFill>
              </a:defRPr>
            </a:lvl1pPr>
          </a:lstStyle>
          <a:p>
            <a:r>
              <a:rPr lang="en-US" dirty="0"/>
              <a:t>Click to add photo</a:t>
            </a:r>
          </a:p>
        </p:txBody>
      </p:sp>
      <p:sp>
        <p:nvSpPr>
          <p:cNvPr id="73" name="Text Placeholder 14">
            <a:extLst>
              <a:ext uri="{FF2B5EF4-FFF2-40B4-BE49-F238E27FC236}">
                <a16:creationId xmlns:a16="http://schemas.microsoft.com/office/drawing/2014/main" id="{D4954E76-6CE5-4657-B73B-9875EBBEE003}"/>
              </a:ext>
            </a:extLst>
          </p:cNvPr>
          <p:cNvSpPr>
            <a:spLocks noGrp="1"/>
          </p:cNvSpPr>
          <p:nvPr>
            <p:ph type="body" sz="quarter" idx="31" hasCustomPrompt="1"/>
          </p:nvPr>
        </p:nvSpPr>
        <p:spPr>
          <a:xfrm>
            <a:off x="2796727" y="5587307"/>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74" name="Text Placeholder 14">
            <a:extLst>
              <a:ext uri="{FF2B5EF4-FFF2-40B4-BE49-F238E27FC236}">
                <a16:creationId xmlns:a16="http://schemas.microsoft.com/office/drawing/2014/main" id="{E361B92F-F111-450A-A880-C34503792307}"/>
              </a:ext>
            </a:extLst>
          </p:cNvPr>
          <p:cNvSpPr>
            <a:spLocks noGrp="1"/>
          </p:cNvSpPr>
          <p:nvPr>
            <p:ph type="body" sz="quarter" idx="32" hasCustomPrompt="1"/>
          </p:nvPr>
        </p:nvSpPr>
        <p:spPr>
          <a:xfrm>
            <a:off x="2896865" y="5813275"/>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75" name="Text Placeholder 14">
            <a:extLst>
              <a:ext uri="{FF2B5EF4-FFF2-40B4-BE49-F238E27FC236}">
                <a16:creationId xmlns:a16="http://schemas.microsoft.com/office/drawing/2014/main" id="{375C0FEC-10E7-43EA-953F-8CB9B43D05D4}"/>
              </a:ext>
            </a:extLst>
          </p:cNvPr>
          <p:cNvSpPr>
            <a:spLocks noGrp="1"/>
          </p:cNvSpPr>
          <p:nvPr>
            <p:ph type="body" sz="quarter" idx="33" hasCustomPrompt="1"/>
          </p:nvPr>
        </p:nvSpPr>
        <p:spPr>
          <a:xfrm>
            <a:off x="4898932" y="5587307"/>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76" name="Text Placeholder 14">
            <a:extLst>
              <a:ext uri="{FF2B5EF4-FFF2-40B4-BE49-F238E27FC236}">
                <a16:creationId xmlns:a16="http://schemas.microsoft.com/office/drawing/2014/main" id="{84B1D0A0-DE01-44D1-9B3D-C05DBE9FF754}"/>
              </a:ext>
            </a:extLst>
          </p:cNvPr>
          <p:cNvSpPr>
            <a:spLocks noGrp="1"/>
          </p:cNvSpPr>
          <p:nvPr>
            <p:ph type="body" sz="quarter" idx="34" hasCustomPrompt="1"/>
          </p:nvPr>
        </p:nvSpPr>
        <p:spPr>
          <a:xfrm>
            <a:off x="4999070" y="5813275"/>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77" name="Text Placeholder 14">
            <a:extLst>
              <a:ext uri="{FF2B5EF4-FFF2-40B4-BE49-F238E27FC236}">
                <a16:creationId xmlns:a16="http://schemas.microsoft.com/office/drawing/2014/main" id="{DB6914BB-9516-4473-A02F-1A325FA7EF4F}"/>
              </a:ext>
            </a:extLst>
          </p:cNvPr>
          <p:cNvSpPr>
            <a:spLocks noGrp="1"/>
          </p:cNvSpPr>
          <p:nvPr>
            <p:ph type="body" sz="quarter" idx="35" hasCustomPrompt="1"/>
          </p:nvPr>
        </p:nvSpPr>
        <p:spPr>
          <a:xfrm>
            <a:off x="7000136" y="5587475"/>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78" name="Text Placeholder 14">
            <a:extLst>
              <a:ext uri="{FF2B5EF4-FFF2-40B4-BE49-F238E27FC236}">
                <a16:creationId xmlns:a16="http://schemas.microsoft.com/office/drawing/2014/main" id="{FEE30418-F1D4-4D16-A984-FAA6CA0C74BF}"/>
              </a:ext>
            </a:extLst>
          </p:cNvPr>
          <p:cNvSpPr>
            <a:spLocks noGrp="1"/>
          </p:cNvSpPr>
          <p:nvPr>
            <p:ph type="body" sz="quarter" idx="36" hasCustomPrompt="1"/>
          </p:nvPr>
        </p:nvSpPr>
        <p:spPr>
          <a:xfrm>
            <a:off x="7100274" y="5813275"/>
            <a:ext cx="1885516"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79" name="Text Placeholder 14">
            <a:extLst>
              <a:ext uri="{FF2B5EF4-FFF2-40B4-BE49-F238E27FC236}">
                <a16:creationId xmlns:a16="http://schemas.microsoft.com/office/drawing/2014/main" id="{6D336D9D-1BA1-44AE-96D0-3ABDA2E02FB5}"/>
              </a:ext>
            </a:extLst>
          </p:cNvPr>
          <p:cNvSpPr>
            <a:spLocks noGrp="1"/>
          </p:cNvSpPr>
          <p:nvPr>
            <p:ph type="body" sz="quarter" idx="37" hasCustomPrompt="1"/>
          </p:nvPr>
        </p:nvSpPr>
        <p:spPr>
          <a:xfrm>
            <a:off x="9095950" y="5587307"/>
            <a:ext cx="2085792" cy="274650"/>
          </a:xfrm>
          <a:prstGeom prst="rect">
            <a:avLst/>
          </a:prstGeom>
        </p:spPr>
        <p:txBody>
          <a:bodyPr/>
          <a:lstStyle>
            <a:lvl1pPr marL="0" indent="0" algn="ctr">
              <a:buNone/>
              <a:defRPr sz="1200" cap="all" spc="200" baseline="0">
                <a:solidFill>
                  <a:schemeClr val="accent6"/>
                </a:solidFill>
                <a:latin typeface="+mj-lt"/>
              </a:defRPr>
            </a:lvl1pPr>
          </a:lstStyle>
          <a:p>
            <a:pPr lvl="0"/>
            <a:r>
              <a:rPr lang="en-US" dirty="0"/>
              <a:t>Add Name</a:t>
            </a:r>
          </a:p>
        </p:txBody>
      </p:sp>
      <p:sp>
        <p:nvSpPr>
          <p:cNvPr id="80" name="Text Placeholder 14">
            <a:extLst>
              <a:ext uri="{FF2B5EF4-FFF2-40B4-BE49-F238E27FC236}">
                <a16:creationId xmlns:a16="http://schemas.microsoft.com/office/drawing/2014/main" id="{6CFC9B87-2AEB-414D-90C4-B7F8F4AA9080}"/>
              </a:ext>
            </a:extLst>
          </p:cNvPr>
          <p:cNvSpPr>
            <a:spLocks noGrp="1"/>
          </p:cNvSpPr>
          <p:nvPr>
            <p:ph type="body" sz="quarter" idx="38" hasCustomPrompt="1"/>
          </p:nvPr>
        </p:nvSpPr>
        <p:spPr>
          <a:xfrm>
            <a:off x="9192018" y="5813275"/>
            <a:ext cx="1885515" cy="365125"/>
          </a:xfrm>
          <a:prstGeom prst="rect">
            <a:avLst/>
          </a:prstGeom>
        </p:spPr>
        <p:txBody>
          <a:bodyPr/>
          <a:lstStyle>
            <a:lvl1pPr marL="0" indent="0" algn="ctr">
              <a:lnSpc>
                <a:spcPct val="90000"/>
              </a:lnSpc>
              <a:spcBef>
                <a:spcPts val="0"/>
              </a:spcBef>
              <a:buNone/>
              <a:defRPr sz="1000" cap="none" spc="0" baseline="0">
                <a:solidFill>
                  <a:schemeClr val="bg1"/>
                </a:solidFill>
                <a:latin typeface="+mn-lt"/>
              </a:defRPr>
            </a:lvl1pPr>
          </a:lstStyle>
          <a:p>
            <a:pPr lvl="0"/>
            <a:r>
              <a:rPr lang="en-US" dirty="0"/>
              <a:t>Add title</a:t>
            </a:r>
          </a:p>
        </p:txBody>
      </p:sp>
      <p:sp>
        <p:nvSpPr>
          <p:cNvPr id="82" name="Oval 81">
            <a:extLst>
              <a:ext uri="{FF2B5EF4-FFF2-40B4-BE49-F238E27FC236}">
                <a16:creationId xmlns:a16="http://schemas.microsoft.com/office/drawing/2014/main" id="{9DC42105-8FBF-4317-8822-399B1F791ABF}"/>
              </a:ext>
              <a:ext uri="{C183D7F6-B498-43B3-948B-1728B52AA6E4}">
                <adec:decorative xmlns:adec="http://schemas.microsoft.com/office/drawing/2017/decorative" val="1"/>
              </a:ext>
            </a:extLst>
          </p:cNvPr>
          <p:cNvSpPr/>
          <p:nvPr userDrawn="1"/>
        </p:nvSpPr>
        <p:spPr>
          <a:xfrm>
            <a:off x="5105188" y="1221389"/>
            <a:ext cx="1601183" cy="160118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Oval 85">
            <a:extLst>
              <a:ext uri="{FF2B5EF4-FFF2-40B4-BE49-F238E27FC236}">
                <a16:creationId xmlns:a16="http://schemas.microsoft.com/office/drawing/2014/main" id="{644C80F9-E615-4699-A719-131E62011769}"/>
              </a:ext>
              <a:ext uri="{C183D7F6-B498-43B3-948B-1728B52AA6E4}">
                <adec:decorative xmlns:adec="http://schemas.microsoft.com/office/drawing/2017/decorative" val="1"/>
              </a:ext>
            </a:extLst>
          </p:cNvPr>
          <p:cNvSpPr/>
          <p:nvPr userDrawn="1"/>
        </p:nvSpPr>
        <p:spPr>
          <a:xfrm>
            <a:off x="7200238" y="1230949"/>
            <a:ext cx="1601183" cy="160118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Oval 87">
            <a:extLst>
              <a:ext uri="{FF2B5EF4-FFF2-40B4-BE49-F238E27FC236}">
                <a16:creationId xmlns:a16="http://schemas.microsoft.com/office/drawing/2014/main" id="{191882A0-07C5-40D6-9520-02882775B26A}"/>
              </a:ext>
              <a:ext uri="{C183D7F6-B498-43B3-948B-1728B52AA6E4}">
                <adec:decorative xmlns:adec="http://schemas.microsoft.com/office/drawing/2017/decorative" val="1"/>
              </a:ext>
            </a:extLst>
          </p:cNvPr>
          <p:cNvSpPr/>
          <p:nvPr userDrawn="1"/>
        </p:nvSpPr>
        <p:spPr>
          <a:xfrm>
            <a:off x="9279445" y="1221389"/>
            <a:ext cx="1601183" cy="160118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Oval 97">
            <a:extLst>
              <a:ext uri="{FF2B5EF4-FFF2-40B4-BE49-F238E27FC236}">
                <a16:creationId xmlns:a16="http://schemas.microsoft.com/office/drawing/2014/main" id="{242E90BB-F1EA-466F-939C-623189DF3ADD}"/>
              </a:ext>
              <a:ext uri="{C183D7F6-B498-43B3-948B-1728B52AA6E4}">
                <adec:decorative xmlns:adec="http://schemas.microsoft.com/office/drawing/2017/decorative" val="1"/>
              </a:ext>
            </a:extLst>
          </p:cNvPr>
          <p:cNvSpPr/>
          <p:nvPr userDrawn="1"/>
        </p:nvSpPr>
        <p:spPr>
          <a:xfrm>
            <a:off x="3031535" y="3863030"/>
            <a:ext cx="1601183" cy="160118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Oval 99">
            <a:extLst>
              <a:ext uri="{FF2B5EF4-FFF2-40B4-BE49-F238E27FC236}">
                <a16:creationId xmlns:a16="http://schemas.microsoft.com/office/drawing/2014/main" id="{CBBFD36F-B307-4513-ABAD-4A02FF737176}"/>
              </a:ext>
              <a:ext uri="{C183D7F6-B498-43B3-948B-1728B52AA6E4}">
                <adec:decorative xmlns:adec="http://schemas.microsoft.com/office/drawing/2017/decorative" val="1"/>
              </a:ext>
            </a:extLst>
          </p:cNvPr>
          <p:cNvSpPr/>
          <p:nvPr userDrawn="1"/>
        </p:nvSpPr>
        <p:spPr>
          <a:xfrm>
            <a:off x="5105187" y="3862297"/>
            <a:ext cx="1601183" cy="160118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a:extLst>
              <a:ext uri="{FF2B5EF4-FFF2-40B4-BE49-F238E27FC236}">
                <a16:creationId xmlns:a16="http://schemas.microsoft.com/office/drawing/2014/main" id="{2E69D0B1-6D57-4A70-9C3C-F3A072AAA324}"/>
              </a:ext>
              <a:ext uri="{C183D7F6-B498-43B3-948B-1728B52AA6E4}">
                <adec:decorative xmlns:adec="http://schemas.microsoft.com/office/drawing/2017/decorative" val="1"/>
              </a:ext>
            </a:extLst>
          </p:cNvPr>
          <p:cNvSpPr/>
          <p:nvPr userDrawn="1"/>
        </p:nvSpPr>
        <p:spPr>
          <a:xfrm>
            <a:off x="7200237" y="3871857"/>
            <a:ext cx="1601183" cy="160118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Oval 103">
            <a:extLst>
              <a:ext uri="{FF2B5EF4-FFF2-40B4-BE49-F238E27FC236}">
                <a16:creationId xmlns:a16="http://schemas.microsoft.com/office/drawing/2014/main" id="{95C6593C-7D72-47FB-AACE-F8848EAFA3AB}"/>
              </a:ext>
              <a:ext uri="{C183D7F6-B498-43B3-948B-1728B52AA6E4}">
                <adec:decorative xmlns:adec="http://schemas.microsoft.com/office/drawing/2017/decorative" val="1"/>
              </a:ext>
            </a:extLst>
          </p:cNvPr>
          <p:cNvSpPr/>
          <p:nvPr userDrawn="1"/>
        </p:nvSpPr>
        <p:spPr>
          <a:xfrm>
            <a:off x="9279444" y="3862297"/>
            <a:ext cx="1601183" cy="160118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Footer Placeholder 15">
            <a:extLst>
              <a:ext uri="{FF2B5EF4-FFF2-40B4-BE49-F238E27FC236}">
                <a16:creationId xmlns:a16="http://schemas.microsoft.com/office/drawing/2014/main" id="{75E80FB1-82CC-4144-A899-130449B1AC1C}"/>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106" name="Slide Number Placeholder 16">
            <a:extLst>
              <a:ext uri="{FF2B5EF4-FFF2-40B4-BE49-F238E27FC236}">
                <a16:creationId xmlns:a16="http://schemas.microsoft.com/office/drawing/2014/main" id="{10233900-5A86-4114-B6F5-3A0EA053C022}"/>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107" name="Date Placeholder 14">
            <a:extLst>
              <a:ext uri="{FF2B5EF4-FFF2-40B4-BE49-F238E27FC236}">
                <a16:creationId xmlns:a16="http://schemas.microsoft.com/office/drawing/2014/main" id="{FD1BC0B7-CAA7-4673-9A20-4EFEDC54FC46}"/>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18023333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nding">
    <p:spTree>
      <p:nvGrpSpPr>
        <p:cNvPr id="1" name=""/>
        <p:cNvGrpSpPr/>
        <p:nvPr/>
      </p:nvGrpSpPr>
      <p:grpSpPr>
        <a:xfrm>
          <a:off x="0" y="0"/>
          <a:ext cx="0" cy="0"/>
          <a:chOff x="0" y="0"/>
          <a:chExt cx="0" cy="0"/>
        </a:xfrm>
      </p:grpSpPr>
      <p:pic>
        <p:nvPicPr>
          <p:cNvPr id="50" name="Graphic 49">
            <a:extLst>
              <a:ext uri="{FF2B5EF4-FFF2-40B4-BE49-F238E27FC236}">
                <a16:creationId xmlns:a16="http://schemas.microsoft.com/office/drawing/2014/main" id="{17DE9787-F8D7-4BBC-B3C0-144EEF473023}"/>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B7F666A-7AF7-4FC6-99DD-E06ED83C2E88}"/>
              </a:ext>
            </a:extLst>
          </p:cNvPr>
          <p:cNvSpPr>
            <a:spLocks noGrp="1"/>
          </p:cNvSpPr>
          <p:nvPr>
            <p:ph type="title" hasCustomPrompt="1"/>
          </p:nvPr>
        </p:nvSpPr>
        <p:spPr>
          <a:xfrm>
            <a:off x="3131507" y="412356"/>
            <a:ext cx="5561556" cy="567670"/>
          </a:xfrm>
          <a:prstGeom prst="rect">
            <a:avLst/>
          </a:prstGeom>
        </p:spPr>
        <p:txBody>
          <a:bodyPr/>
          <a:lstStyle>
            <a:lvl1pPr algn="ctr">
              <a:defRPr sz="2800" cap="all" spc="400" baseline="0">
                <a:solidFill>
                  <a:schemeClr val="bg1"/>
                </a:solidFill>
              </a:defRPr>
            </a:lvl1pPr>
          </a:lstStyle>
          <a:p>
            <a:r>
              <a:rPr lang="en-US" dirty="0"/>
              <a:t>Click to add title</a:t>
            </a:r>
          </a:p>
        </p:txBody>
      </p:sp>
      <p:sp>
        <p:nvSpPr>
          <p:cNvPr id="45" name="Text Placeholder 10">
            <a:extLst>
              <a:ext uri="{FF2B5EF4-FFF2-40B4-BE49-F238E27FC236}">
                <a16:creationId xmlns:a16="http://schemas.microsoft.com/office/drawing/2014/main" id="{F2A51B67-A536-47ED-9C35-D2A4CF043420}"/>
              </a:ext>
            </a:extLst>
          </p:cNvPr>
          <p:cNvSpPr>
            <a:spLocks noGrp="1"/>
          </p:cNvSpPr>
          <p:nvPr>
            <p:ph type="body" sz="quarter" idx="21" hasCustomPrompt="1"/>
          </p:nvPr>
        </p:nvSpPr>
        <p:spPr>
          <a:xfrm>
            <a:off x="930273" y="2216292"/>
            <a:ext cx="1611892" cy="1151632"/>
          </a:xfrm>
          <a:prstGeom prst="rect">
            <a:avLst/>
          </a:prstGeom>
        </p:spPr>
        <p:txBody>
          <a:bodyPr anchor="ctr"/>
          <a:lstStyle>
            <a:lvl1pPr marL="0" indent="0" algn="ctr">
              <a:lnSpc>
                <a:spcPct val="100000"/>
              </a:lnSpc>
              <a:spcBef>
                <a:spcPts val="0"/>
              </a:spcBef>
              <a:spcAft>
                <a:spcPts val="0"/>
              </a:spcAft>
              <a:buNone/>
              <a:defRPr sz="4000" cap="all" spc="400" baseline="0">
                <a:solidFill>
                  <a:schemeClr val="accent5"/>
                </a:solidFill>
                <a:latin typeface="+mj-lt"/>
              </a:defRPr>
            </a:lvl1pPr>
          </a:lstStyle>
          <a:p>
            <a:pPr lvl="0"/>
            <a:r>
              <a:rPr lang="en-US" dirty="0"/>
              <a:t>Add title</a:t>
            </a:r>
          </a:p>
        </p:txBody>
      </p:sp>
      <p:sp>
        <p:nvSpPr>
          <p:cNvPr id="49" name="Text Placeholder 10">
            <a:extLst>
              <a:ext uri="{FF2B5EF4-FFF2-40B4-BE49-F238E27FC236}">
                <a16:creationId xmlns:a16="http://schemas.microsoft.com/office/drawing/2014/main" id="{22B9C39F-D011-4AC3-A4D5-F61A1CB3650B}"/>
              </a:ext>
            </a:extLst>
          </p:cNvPr>
          <p:cNvSpPr>
            <a:spLocks noGrp="1"/>
          </p:cNvSpPr>
          <p:nvPr>
            <p:ph type="body" sz="quarter" idx="22" hasCustomPrompt="1"/>
          </p:nvPr>
        </p:nvSpPr>
        <p:spPr>
          <a:xfrm>
            <a:off x="3613801" y="2216293"/>
            <a:ext cx="1611892" cy="1151632"/>
          </a:xfrm>
          <a:prstGeom prst="rect">
            <a:avLst/>
          </a:prstGeom>
        </p:spPr>
        <p:txBody>
          <a:bodyPr anchor="ctr"/>
          <a:lstStyle>
            <a:lvl1pPr marL="0" indent="0" algn="ctr">
              <a:lnSpc>
                <a:spcPct val="100000"/>
              </a:lnSpc>
              <a:spcBef>
                <a:spcPts val="0"/>
              </a:spcBef>
              <a:buNone/>
              <a:defRPr sz="4000" cap="all" spc="400" baseline="0">
                <a:solidFill>
                  <a:schemeClr val="accent6">
                    <a:lumMod val="75000"/>
                  </a:schemeClr>
                </a:solidFill>
                <a:latin typeface="+mj-lt"/>
              </a:defRPr>
            </a:lvl1pPr>
          </a:lstStyle>
          <a:p>
            <a:pPr lvl="0"/>
            <a:r>
              <a:rPr lang="en-US" dirty="0"/>
              <a:t>Add title</a:t>
            </a:r>
          </a:p>
        </p:txBody>
      </p:sp>
      <p:sp>
        <p:nvSpPr>
          <p:cNvPr id="47" name="Text Placeholder 10">
            <a:extLst>
              <a:ext uri="{FF2B5EF4-FFF2-40B4-BE49-F238E27FC236}">
                <a16:creationId xmlns:a16="http://schemas.microsoft.com/office/drawing/2014/main" id="{4ACDF114-02BD-4A37-9BE7-AA8094B7CD20}"/>
              </a:ext>
            </a:extLst>
          </p:cNvPr>
          <p:cNvSpPr>
            <a:spLocks noGrp="1"/>
          </p:cNvSpPr>
          <p:nvPr>
            <p:ph type="body" sz="quarter" idx="23" hasCustomPrompt="1"/>
          </p:nvPr>
        </p:nvSpPr>
        <p:spPr>
          <a:xfrm>
            <a:off x="6297329" y="2216293"/>
            <a:ext cx="1611892" cy="1151632"/>
          </a:xfrm>
          <a:prstGeom prst="rect">
            <a:avLst/>
          </a:prstGeom>
        </p:spPr>
        <p:txBody>
          <a:bodyPr anchor="ctr"/>
          <a:lstStyle>
            <a:lvl1pPr marL="0" indent="0" algn="ctr">
              <a:lnSpc>
                <a:spcPct val="100000"/>
              </a:lnSpc>
              <a:spcBef>
                <a:spcPts val="0"/>
              </a:spcBef>
              <a:buNone/>
              <a:defRPr sz="4000" cap="all" spc="400" baseline="0">
                <a:solidFill>
                  <a:schemeClr val="accent1">
                    <a:lumMod val="50000"/>
                    <a:lumOff val="50000"/>
                  </a:schemeClr>
                </a:solidFill>
                <a:latin typeface="+mj-lt"/>
              </a:defRPr>
            </a:lvl1pPr>
          </a:lstStyle>
          <a:p>
            <a:pPr lvl="0"/>
            <a:r>
              <a:rPr lang="en-US" dirty="0"/>
              <a:t>Add title</a:t>
            </a:r>
          </a:p>
        </p:txBody>
      </p:sp>
      <p:sp>
        <p:nvSpPr>
          <p:cNvPr id="48" name="Text Placeholder 10">
            <a:extLst>
              <a:ext uri="{FF2B5EF4-FFF2-40B4-BE49-F238E27FC236}">
                <a16:creationId xmlns:a16="http://schemas.microsoft.com/office/drawing/2014/main" id="{E3852728-C736-414F-BEC0-31AB3A704D1D}"/>
              </a:ext>
            </a:extLst>
          </p:cNvPr>
          <p:cNvSpPr>
            <a:spLocks noGrp="1"/>
          </p:cNvSpPr>
          <p:nvPr>
            <p:ph type="body" sz="quarter" idx="24" hasCustomPrompt="1"/>
          </p:nvPr>
        </p:nvSpPr>
        <p:spPr>
          <a:xfrm>
            <a:off x="8980856" y="2216293"/>
            <a:ext cx="1611892" cy="1151632"/>
          </a:xfrm>
          <a:prstGeom prst="rect">
            <a:avLst/>
          </a:prstGeom>
        </p:spPr>
        <p:txBody>
          <a:bodyPr anchor="ctr"/>
          <a:lstStyle>
            <a:lvl1pPr marL="0" indent="0" algn="ctr">
              <a:lnSpc>
                <a:spcPct val="100000"/>
              </a:lnSpc>
              <a:spcBef>
                <a:spcPts val="0"/>
              </a:spcBef>
              <a:buNone/>
              <a:defRPr sz="4000" cap="all" spc="400" baseline="0">
                <a:solidFill>
                  <a:schemeClr val="accent3"/>
                </a:solidFill>
                <a:latin typeface="+mj-lt"/>
              </a:defRPr>
            </a:lvl1pPr>
          </a:lstStyle>
          <a:p>
            <a:pPr lvl="0"/>
            <a:r>
              <a:rPr lang="en-US" dirty="0"/>
              <a:t>Add title</a:t>
            </a:r>
          </a:p>
        </p:txBody>
      </p:sp>
      <p:sp>
        <p:nvSpPr>
          <p:cNvPr id="37" name="Text Placeholder 14">
            <a:extLst>
              <a:ext uri="{FF2B5EF4-FFF2-40B4-BE49-F238E27FC236}">
                <a16:creationId xmlns:a16="http://schemas.microsoft.com/office/drawing/2014/main" id="{6B731840-A0DA-423D-9AD1-D542C17BA99A}"/>
              </a:ext>
            </a:extLst>
          </p:cNvPr>
          <p:cNvSpPr>
            <a:spLocks noGrp="1"/>
          </p:cNvSpPr>
          <p:nvPr>
            <p:ph type="body" sz="quarter" idx="12" hasCustomPrompt="1"/>
          </p:nvPr>
        </p:nvSpPr>
        <p:spPr>
          <a:xfrm>
            <a:off x="545026" y="3927568"/>
            <a:ext cx="2382386" cy="613702"/>
          </a:xfrm>
          <a:prstGeom prst="rect">
            <a:avLst/>
          </a:prstGeom>
        </p:spPr>
        <p:txBody>
          <a:bodyPr anchor="b"/>
          <a:lstStyle>
            <a:lvl1pPr marL="0" indent="0" algn="ctr">
              <a:lnSpc>
                <a:spcPct val="100000"/>
              </a:lnSpc>
              <a:spcBef>
                <a:spcPts val="0"/>
              </a:spcBef>
              <a:spcAft>
                <a:spcPts val="0"/>
              </a:spcAft>
              <a:buNone/>
              <a:defRPr sz="1600" cap="none" spc="200" baseline="0">
                <a:solidFill>
                  <a:schemeClr val="accent5"/>
                </a:solidFill>
                <a:latin typeface="+mj-lt"/>
              </a:defRPr>
            </a:lvl1pPr>
          </a:lstStyle>
          <a:p>
            <a:pPr lvl="0"/>
            <a:r>
              <a:rPr lang="en-US" dirty="0"/>
              <a:t>Click to add title</a:t>
            </a:r>
          </a:p>
        </p:txBody>
      </p:sp>
      <p:sp>
        <p:nvSpPr>
          <p:cNvPr id="38" name="Text Placeholder 14">
            <a:extLst>
              <a:ext uri="{FF2B5EF4-FFF2-40B4-BE49-F238E27FC236}">
                <a16:creationId xmlns:a16="http://schemas.microsoft.com/office/drawing/2014/main" id="{1E47A2D3-1E75-488B-A7B8-CB951C8CFBF3}"/>
              </a:ext>
            </a:extLst>
          </p:cNvPr>
          <p:cNvSpPr>
            <a:spLocks noGrp="1"/>
          </p:cNvSpPr>
          <p:nvPr>
            <p:ph type="body" sz="quarter" idx="13" hasCustomPrompt="1"/>
          </p:nvPr>
        </p:nvSpPr>
        <p:spPr>
          <a:xfrm>
            <a:off x="545026" y="4519311"/>
            <a:ext cx="2382386" cy="857935"/>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39" name="Text Placeholder 14">
            <a:extLst>
              <a:ext uri="{FF2B5EF4-FFF2-40B4-BE49-F238E27FC236}">
                <a16:creationId xmlns:a16="http://schemas.microsoft.com/office/drawing/2014/main" id="{2D6ADA9B-155A-4D54-8FCB-993ADEDA7934}"/>
              </a:ext>
            </a:extLst>
          </p:cNvPr>
          <p:cNvSpPr>
            <a:spLocks noGrp="1"/>
          </p:cNvSpPr>
          <p:nvPr>
            <p:ph type="body" sz="quarter" idx="15" hasCustomPrompt="1"/>
          </p:nvPr>
        </p:nvSpPr>
        <p:spPr>
          <a:xfrm>
            <a:off x="3228554" y="3927568"/>
            <a:ext cx="2382386" cy="613702"/>
          </a:xfrm>
          <a:prstGeom prst="rect">
            <a:avLst/>
          </a:prstGeom>
        </p:spPr>
        <p:txBody>
          <a:bodyPr anchor="b"/>
          <a:lstStyle>
            <a:lvl1pPr marL="0" indent="0" algn="ctr">
              <a:lnSpc>
                <a:spcPct val="100000"/>
              </a:lnSpc>
              <a:spcBef>
                <a:spcPts val="0"/>
              </a:spcBef>
              <a:spcAft>
                <a:spcPts val="0"/>
              </a:spcAft>
              <a:buNone/>
              <a:defRPr sz="1600" cap="none" spc="200" baseline="0">
                <a:solidFill>
                  <a:schemeClr val="accent6">
                    <a:lumMod val="75000"/>
                  </a:schemeClr>
                </a:solidFill>
                <a:latin typeface="+mj-lt"/>
              </a:defRPr>
            </a:lvl1pPr>
          </a:lstStyle>
          <a:p>
            <a:pPr lvl="0"/>
            <a:r>
              <a:rPr lang="en-US" dirty="0"/>
              <a:t>Click to add title</a:t>
            </a:r>
          </a:p>
        </p:txBody>
      </p:sp>
      <p:sp>
        <p:nvSpPr>
          <p:cNvPr id="40" name="Text Placeholder 14">
            <a:extLst>
              <a:ext uri="{FF2B5EF4-FFF2-40B4-BE49-F238E27FC236}">
                <a16:creationId xmlns:a16="http://schemas.microsoft.com/office/drawing/2014/main" id="{EF3CF6C8-7D4D-4E50-B616-0431BD4830E4}"/>
              </a:ext>
            </a:extLst>
          </p:cNvPr>
          <p:cNvSpPr>
            <a:spLocks noGrp="1"/>
          </p:cNvSpPr>
          <p:nvPr>
            <p:ph type="body" sz="quarter" idx="16" hasCustomPrompt="1"/>
          </p:nvPr>
        </p:nvSpPr>
        <p:spPr>
          <a:xfrm>
            <a:off x="3228554" y="4519311"/>
            <a:ext cx="2382386" cy="857935"/>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41" name="Text Placeholder 14">
            <a:extLst>
              <a:ext uri="{FF2B5EF4-FFF2-40B4-BE49-F238E27FC236}">
                <a16:creationId xmlns:a16="http://schemas.microsoft.com/office/drawing/2014/main" id="{1CDF49FC-54E3-44AE-A97C-193A25AD6CB3}"/>
              </a:ext>
            </a:extLst>
          </p:cNvPr>
          <p:cNvSpPr>
            <a:spLocks noGrp="1"/>
          </p:cNvSpPr>
          <p:nvPr>
            <p:ph type="body" sz="quarter" idx="17" hasCustomPrompt="1"/>
          </p:nvPr>
        </p:nvSpPr>
        <p:spPr>
          <a:xfrm>
            <a:off x="5912082" y="3927568"/>
            <a:ext cx="2382386" cy="613702"/>
          </a:xfrm>
          <a:prstGeom prst="rect">
            <a:avLst/>
          </a:prstGeom>
        </p:spPr>
        <p:txBody>
          <a:bodyPr anchor="b"/>
          <a:lstStyle>
            <a:lvl1pPr marL="0" indent="0" algn="ctr">
              <a:lnSpc>
                <a:spcPct val="100000"/>
              </a:lnSpc>
              <a:spcBef>
                <a:spcPts val="0"/>
              </a:spcBef>
              <a:spcAft>
                <a:spcPts val="0"/>
              </a:spcAft>
              <a:buNone/>
              <a:defRPr sz="1600" cap="none" spc="200" baseline="0">
                <a:solidFill>
                  <a:schemeClr val="accent1">
                    <a:lumMod val="50000"/>
                    <a:lumOff val="50000"/>
                  </a:schemeClr>
                </a:solidFill>
                <a:latin typeface="+mj-lt"/>
              </a:defRPr>
            </a:lvl1pPr>
          </a:lstStyle>
          <a:p>
            <a:pPr lvl="0"/>
            <a:r>
              <a:rPr lang="en-US" dirty="0"/>
              <a:t>Click to add title</a:t>
            </a:r>
          </a:p>
        </p:txBody>
      </p:sp>
      <p:sp>
        <p:nvSpPr>
          <p:cNvPr id="42" name="Text Placeholder 14">
            <a:extLst>
              <a:ext uri="{FF2B5EF4-FFF2-40B4-BE49-F238E27FC236}">
                <a16:creationId xmlns:a16="http://schemas.microsoft.com/office/drawing/2014/main" id="{742DE5D9-5D04-4F7F-9F34-704818185832}"/>
              </a:ext>
            </a:extLst>
          </p:cNvPr>
          <p:cNvSpPr>
            <a:spLocks noGrp="1"/>
          </p:cNvSpPr>
          <p:nvPr>
            <p:ph type="body" sz="quarter" idx="18" hasCustomPrompt="1"/>
          </p:nvPr>
        </p:nvSpPr>
        <p:spPr>
          <a:xfrm>
            <a:off x="5912082" y="4519311"/>
            <a:ext cx="2382386" cy="857935"/>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43" name="Text Placeholder 14">
            <a:extLst>
              <a:ext uri="{FF2B5EF4-FFF2-40B4-BE49-F238E27FC236}">
                <a16:creationId xmlns:a16="http://schemas.microsoft.com/office/drawing/2014/main" id="{5F0B8140-B940-4531-9562-8D79015D9413}"/>
              </a:ext>
            </a:extLst>
          </p:cNvPr>
          <p:cNvSpPr>
            <a:spLocks noGrp="1"/>
          </p:cNvSpPr>
          <p:nvPr>
            <p:ph type="body" sz="quarter" idx="19" hasCustomPrompt="1"/>
          </p:nvPr>
        </p:nvSpPr>
        <p:spPr>
          <a:xfrm>
            <a:off x="8595609" y="3927568"/>
            <a:ext cx="2382386" cy="613702"/>
          </a:xfrm>
          <a:prstGeom prst="rect">
            <a:avLst/>
          </a:prstGeom>
        </p:spPr>
        <p:txBody>
          <a:bodyPr anchor="b"/>
          <a:lstStyle>
            <a:lvl1pPr marL="0" indent="0" algn="ctr">
              <a:lnSpc>
                <a:spcPct val="100000"/>
              </a:lnSpc>
              <a:spcBef>
                <a:spcPts val="0"/>
              </a:spcBef>
              <a:spcAft>
                <a:spcPts val="0"/>
              </a:spcAft>
              <a:buNone/>
              <a:defRPr sz="1600" cap="none" spc="200" baseline="0">
                <a:solidFill>
                  <a:schemeClr val="accent3"/>
                </a:solidFill>
                <a:latin typeface="+mj-lt"/>
              </a:defRPr>
            </a:lvl1pPr>
          </a:lstStyle>
          <a:p>
            <a:pPr lvl="0"/>
            <a:r>
              <a:rPr lang="en-US" dirty="0"/>
              <a:t>Click to add title</a:t>
            </a:r>
          </a:p>
        </p:txBody>
      </p:sp>
      <p:sp>
        <p:nvSpPr>
          <p:cNvPr id="44" name="Text Placeholder 14">
            <a:extLst>
              <a:ext uri="{FF2B5EF4-FFF2-40B4-BE49-F238E27FC236}">
                <a16:creationId xmlns:a16="http://schemas.microsoft.com/office/drawing/2014/main" id="{849CC034-065E-48F0-985D-B80C15200238}"/>
              </a:ext>
            </a:extLst>
          </p:cNvPr>
          <p:cNvSpPr>
            <a:spLocks noGrp="1"/>
          </p:cNvSpPr>
          <p:nvPr>
            <p:ph type="body" sz="quarter" idx="20" hasCustomPrompt="1"/>
          </p:nvPr>
        </p:nvSpPr>
        <p:spPr>
          <a:xfrm>
            <a:off x="8595609" y="4519311"/>
            <a:ext cx="2382386" cy="857935"/>
          </a:xfrm>
          <a:prstGeom prst="rect">
            <a:avLst/>
          </a:prstGeom>
        </p:spPr>
        <p:txBody>
          <a:bodyPr/>
          <a:lstStyle>
            <a:lvl1pPr marL="0" indent="0" algn="ctr">
              <a:lnSpc>
                <a:spcPct val="125000"/>
              </a:lnSpc>
              <a:spcBef>
                <a:spcPts val="0"/>
              </a:spcBef>
              <a:buNone/>
              <a:defRPr sz="1200" cap="none" spc="0" baseline="0">
                <a:solidFill>
                  <a:schemeClr val="bg1"/>
                </a:solidFill>
                <a:latin typeface="+mn-lt"/>
              </a:defRPr>
            </a:lvl1pPr>
          </a:lstStyle>
          <a:p>
            <a:pPr lvl="0"/>
            <a:r>
              <a:rPr lang="en-US" dirty="0"/>
              <a:t>Click to add text</a:t>
            </a:r>
          </a:p>
        </p:txBody>
      </p:sp>
      <p:sp>
        <p:nvSpPr>
          <p:cNvPr id="12" name="Footer Placeholder 15">
            <a:extLst>
              <a:ext uri="{FF2B5EF4-FFF2-40B4-BE49-F238E27FC236}">
                <a16:creationId xmlns:a16="http://schemas.microsoft.com/office/drawing/2014/main" id="{8035ED58-36EB-4147-BCAF-919ADD4DD583}"/>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13" name="Slide Number Placeholder 16">
            <a:extLst>
              <a:ext uri="{FF2B5EF4-FFF2-40B4-BE49-F238E27FC236}">
                <a16:creationId xmlns:a16="http://schemas.microsoft.com/office/drawing/2014/main" id="{7D46932B-0FD6-4226-B251-4B8154612142}"/>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14" name="Date Placeholder 14">
            <a:extLst>
              <a:ext uri="{FF2B5EF4-FFF2-40B4-BE49-F238E27FC236}">
                <a16:creationId xmlns:a16="http://schemas.microsoft.com/office/drawing/2014/main" id="{56763F7F-D8C0-4AC6-96D0-C445984C5CB1}"/>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738281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pic>
        <p:nvPicPr>
          <p:cNvPr id="37" name="Graphic 36">
            <a:extLst>
              <a:ext uri="{FF2B5EF4-FFF2-40B4-BE49-F238E27FC236}">
                <a16:creationId xmlns:a16="http://schemas.microsoft.com/office/drawing/2014/main" id="{65AAE033-7EA4-4A87-A126-29FE4276451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31" name="Oval 30">
            <a:extLst>
              <a:ext uri="{FF2B5EF4-FFF2-40B4-BE49-F238E27FC236}">
                <a16:creationId xmlns:a16="http://schemas.microsoft.com/office/drawing/2014/main" id="{A5F6FE17-A48F-4A3E-8719-1DE83CD6B4C5}"/>
              </a:ext>
              <a:ext uri="{C183D7F6-B498-43B3-948B-1728B52AA6E4}">
                <adec:decorative xmlns:adec="http://schemas.microsoft.com/office/drawing/2017/decorative" val="1"/>
              </a:ext>
            </a:extLst>
          </p:cNvPr>
          <p:cNvSpPr/>
          <p:nvPr userDrawn="1"/>
        </p:nvSpPr>
        <p:spPr>
          <a:xfrm>
            <a:off x="7462048" y="1199853"/>
            <a:ext cx="3929901" cy="3929901"/>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FF73882-4B79-419D-89EE-4B7CED18D9E2}"/>
              </a:ext>
            </a:extLst>
          </p:cNvPr>
          <p:cNvSpPr>
            <a:spLocks noGrp="1"/>
          </p:cNvSpPr>
          <p:nvPr>
            <p:ph type="title" hasCustomPrompt="1"/>
          </p:nvPr>
        </p:nvSpPr>
        <p:spPr>
          <a:xfrm>
            <a:off x="1021623" y="2210810"/>
            <a:ext cx="4579970" cy="538038"/>
          </a:xfrm>
          <a:prstGeom prst="rect">
            <a:avLst/>
          </a:prstGeom>
        </p:spPr>
        <p:txBody>
          <a:bodyPr/>
          <a:lstStyle>
            <a:lvl1pPr>
              <a:defRPr sz="2800" cap="all" spc="400" baseline="0">
                <a:solidFill>
                  <a:schemeClr val="accent6"/>
                </a:solidFill>
              </a:defRPr>
            </a:lvl1pPr>
          </a:lstStyle>
          <a:p>
            <a:r>
              <a:rPr lang="en-US" dirty="0"/>
              <a:t>Click to add title</a:t>
            </a:r>
          </a:p>
        </p:txBody>
      </p:sp>
      <p:sp>
        <p:nvSpPr>
          <p:cNvPr id="26" name="Text Placeholder 25">
            <a:extLst>
              <a:ext uri="{FF2B5EF4-FFF2-40B4-BE49-F238E27FC236}">
                <a16:creationId xmlns:a16="http://schemas.microsoft.com/office/drawing/2014/main" id="{EF50E1F4-245D-4104-AFDB-25D35D7C5C07}"/>
              </a:ext>
            </a:extLst>
          </p:cNvPr>
          <p:cNvSpPr>
            <a:spLocks noGrp="1"/>
          </p:cNvSpPr>
          <p:nvPr>
            <p:ph type="body" sz="quarter" idx="12" hasCustomPrompt="1"/>
          </p:nvPr>
        </p:nvSpPr>
        <p:spPr>
          <a:xfrm>
            <a:off x="1034661" y="2747550"/>
            <a:ext cx="5309918" cy="2872039"/>
          </a:xfrm>
          <a:prstGeom prst="rect">
            <a:avLst/>
          </a:prstGeom>
        </p:spPr>
        <p:txBody>
          <a:bodyPr/>
          <a:lstStyle>
            <a:lvl1pPr marL="0" indent="0" algn="l">
              <a:lnSpc>
                <a:spcPct val="150000"/>
              </a:lnSpc>
              <a:spcBef>
                <a:spcPts val="0"/>
              </a:spcBef>
              <a:buNone/>
              <a:defRPr sz="1600">
                <a:solidFill>
                  <a:schemeClr val="bg1"/>
                </a:solidFill>
              </a:defRPr>
            </a:lvl1pPr>
          </a:lstStyle>
          <a:p>
            <a:pPr lvl="0"/>
            <a:r>
              <a:rPr lang="en-US" dirty="0"/>
              <a:t>Click to add text</a:t>
            </a:r>
          </a:p>
        </p:txBody>
      </p:sp>
      <p:sp>
        <p:nvSpPr>
          <p:cNvPr id="30" name="Picture Placeholder 29">
            <a:extLst>
              <a:ext uri="{FF2B5EF4-FFF2-40B4-BE49-F238E27FC236}">
                <a16:creationId xmlns:a16="http://schemas.microsoft.com/office/drawing/2014/main" id="{73A2FF74-415E-49BB-B2ED-E04C7B50BDE2}"/>
              </a:ext>
            </a:extLst>
          </p:cNvPr>
          <p:cNvSpPr>
            <a:spLocks noGrp="1"/>
          </p:cNvSpPr>
          <p:nvPr>
            <p:ph type="pic" sz="quarter" idx="13" hasCustomPrompt="1"/>
          </p:nvPr>
        </p:nvSpPr>
        <p:spPr>
          <a:xfrm>
            <a:off x="7663453" y="1433033"/>
            <a:ext cx="3527091" cy="3463540"/>
          </a:xfrm>
          <a:prstGeom prst="ellipse">
            <a:avLst/>
          </a:prstGeom>
        </p:spPr>
        <p:txBody>
          <a:bodyPr/>
          <a:lstStyle>
            <a:lvl1pPr marL="0" indent="0" algn="ctr">
              <a:buFont typeface="+mj-lt"/>
              <a:buNone/>
              <a:defRPr>
                <a:solidFill>
                  <a:schemeClr val="bg1"/>
                </a:solidFill>
              </a:defRPr>
            </a:lvl1pPr>
          </a:lstStyle>
          <a:p>
            <a:r>
              <a:rPr lang="en-US" dirty="0"/>
              <a:t>Click to add photo</a:t>
            </a:r>
          </a:p>
        </p:txBody>
      </p:sp>
      <p:sp>
        <p:nvSpPr>
          <p:cNvPr id="20" name="Footer Placeholder 15">
            <a:extLst>
              <a:ext uri="{FF2B5EF4-FFF2-40B4-BE49-F238E27FC236}">
                <a16:creationId xmlns:a16="http://schemas.microsoft.com/office/drawing/2014/main" id="{1847553A-14C8-45EB-88C7-05CE63B7E34D}"/>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effectLst>
                  <a:outerShdw blurRad="38100" dist="38100" dir="2700000" algn="tl">
                    <a:srgbClr val="000000">
                      <a:alpha val="43137"/>
                    </a:srgbClr>
                  </a:outerShdw>
                </a:effectLst>
                <a:latin typeface="+mj-lt"/>
              </a:defRPr>
            </a:lvl1pPr>
          </a:lstStyle>
          <a:p>
            <a:r>
              <a:rPr lang="en-US" dirty="0"/>
              <a:t>PRESENTATION TITLE</a:t>
            </a:r>
          </a:p>
        </p:txBody>
      </p:sp>
      <p:sp>
        <p:nvSpPr>
          <p:cNvPr id="21" name="Slide Number Placeholder 16">
            <a:extLst>
              <a:ext uri="{FF2B5EF4-FFF2-40B4-BE49-F238E27FC236}">
                <a16:creationId xmlns:a16="http://schemas.microsoft.com/office/drawing/2014/main" id="{E7FABA93-7D08-4CFE-B3A8-D44B1A0F3656}"/>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effectLst>
                  <a:outerShdw blurRad="38100" dist="38100" dir="2700000" algn="tl">
                    <a:srgbClr val="000000">
                      <a:alpha val="43137"/>
                    </a:srgbClr>
                  </a:outerShdw>
                </a:effectLst>
                <a:latin typeface="+mn-lt"/>
              </a:defRPr>
            </a:lvl1pPr>
          </a:lstStyle>
          <a:p>
            <a:pPr>
              <a:defRPr/>
            </a:pPr>
            <a:fld id="{8D1FC6F8-0BCD-47E9-9C64-690771D9C143}" type="slidenum">
              <a:rPr lang="en-US" smtClean="0"/>
              <a:pPr>
                <a:defRPr/>
              </a:pPr>
              <a:t>‹#›</a:t>
            </a:fld>
            <a:endParaRPr lang="en-US" dirty="0"/>
          </a:p>
        </p:txBody>
      </p:sp>
      <p:sp>
        <p:nvSpPr>
          <p:cNvPr id="22" name="Date Placeholder 14">
            <a:extLst>
              <a:ext uri="{FF2B5EF4-FFF2-40B4-BE49-F238E27FC236}">
                <a16:creationId xmlns:a16="http://schemas.microsoft.com/office/drawing/2014/main" id="{FBD26C03-0B97-464A-A39C-A1F339DBAC8B}"/>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effectLst>
                  <a:outerShdw blurRad="38100" dist="38100" dir="2700000" algn="tl">
                    <a:srgbClr val="000000">
                      <a:alpha val="43137"/>
                    </a:srgbClr>
                  </a:outerShdw>
                </a:effectLst>
                <a:latin typeface="+mj-lt"/>
              </a:defRPr>
            </a:lvl1pPr>
          </a:lstStyle>
          <a:p>
            <a:pPr>
              <a:defRPr/>
            </a:pPr>
            <a:r>
              <a:rPr lang="en-US" cap="all" dirty="0"/>
              <a:t>May 21, 20XX</a:t>
            </a:r>
          </a:p>
        </p:txBody>
      </p:sp>
    </p:spTree>
    <p:extLst>
      <p:ext uri="{BB962C8B-B14F-4D97-AF65-F5344CB8AC3E}">
        <p14:creationId xmlns:p14="http://schemas.microsoft.com/office/powerpoint/2010/main" val="22609222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03BA4599-9856-44E7-A2B6-2354614AF73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A7B14DA-64F0-4FA7-9A51-F4DB18154D7E}"/>
              </a:ext>
            </a:extLst>
          </p:cNvPr>
          <p:cNvSpPr>
            <a:spLocks noGrp="1"/>
          </p:cNvSpPr>
          <p:nvPr>
            <p:ph type="title" hasCustomPrompt="1"/>
          </p:nvPr>
        </p:nvSpPr>
        <p:spPr>
          <a:xfrm>
            <a:off x="5679441" y="1259911"/>
            <a:ext cx="5124189" cy="492302"/>
          </a:xfrm>
          <a:prstGeom prst="rect">
            <a:avLst/>
          </a:prstGeom>
        </p:spPr>
        <p:txBody>
          <a:bodyPr/>
          <a:lstStyle>
            <a:lvl1pPr>
              <a:defRPr sz="2800" cap="all" spc="400" baseline="0">
                <a:solidFill>
                  <a:schemeClr val="accent6"/>
                </a:solidFill>
              </a:defRPr>
            </a:lvl1pPr>
          </a:lstStyle>
          <a:p>
            <a:r>
              <a:rPr lang="en-US" dirty="0"/>
              <a:t>Click to add title</a:t>
            </a:r>
          </a:p>
        </p:txBody>
      </p:sp>
      <p:sp>
        <p:nvSpPr>
          <p:cNvPr id="17" name="Text Placeholder 14">
            <a:extLst>
              <a:ext uri="{FF2B5EF4-FFF2-40B4-BE49-F238E27FC236}">
                <a16:creationId xmlns:a16="http://schemas.microsoft.com/office/drawing/2014/main" id="{DC4C8188-3DF6-4730-A43A-B789F03449DA}"/>
              </a:ext>
            </a:extLst>
          </p:cNvPr>
          <p:cNvSpPr>
            <a:spLocks noGrp="1"/>
          </p:cNvSpPr>
          <p:nvPr>
            <p:ph type="body" sz="quarter" idx="14" hasCustomPrompt="1"/>
          </p:nvPr>
        </p:nvSpPr>
        <p:spPr>
          <a:xfrm>
            <a:off x="5679441" y="1752212"/>
            <a:ext cx="4856479" cy="2413388"/>
          </a:xfrm>
          <a:prstGeom prst="rect">
            <a:avLst/>
          </a:prstGeom>
        </p:spPr>
        <p:txBody>
          <a:bodyPr/>
          <a:lstStyle>
            <a:lvl1pPr marL="0" indent="0">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13" name="Footer Placeholder 15">
            <a:extLst>
              <a:ext uri="{FF2B5EF4-FFF2-40B4-BE49-F238E27FC236}">
                <a16:creationId xmlns:a16="http://schemas.microsoft.com/office/drawing/2014/main" id="{E06D1BDE-6908-49BA-9900-53DFFF4B1E1B}"/>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14" name="Slide Number Placeholder 16">
            <a:extLst>
              <a:ext uri="{FF2B5EF4-FFF2-40B4-BE49-F238E27FC236}">
                <a16:creationId xmlns:a16="http://schemas.microsoft.com/office/drawing/2014/main" id="{1C3470F5-DE33-49A4-AE82-D8EA10A4FC5F}"/>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15" name="Date Placeholder 14">
            <a:extLst>
              <a:ext uri="{FF2B5EF4-FFF2-40B4-BE49-F238E27FC236}">
                <a16:creationId xmlns:a16="http://schemas.microsoft.com/office/drawing/2014/main" id="{63DCFC99-67D1-468A-8498-B3C1C90B4CF3}"/>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18344077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FE551AED-617A-4A51-AA8F-586F3703B7F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60DB23A-E569-444D-8607-FD404EECF3BA}"/>
              </a:ext>
            </a:extLst>
          </p:cNvPr>
          <p:cNvSpPr>
            <a:spLocks noGrp="1"/>
          </p:cNvSpPr>
          <p:nvPr>
            <p:ph type="title" hasCustomPrompt="1"/>
          </p:nvPr>
        </p:nvSpPr>
        <p:spPr>
          <a:xfrm>
            <a:off x="1026850" y="563671"/>
            <a:ext cx="4989629" cy="2387771"/>
          </a:xfrm>
          <a:prstGeom prst="rect">
            <a:avLst/>
          </a:prstGeom>
        </p:spPr>
        <p:txBody>
          <a:bodyPr anchor="b"/>
          <a:lstStyle>
            <a:lvl1pPr algn="ctr">
              <a:defRPr sz="4800" cap="all" spc="400" baseline="0">
                <a:solidFill>
                  <a:schemeClr val="accent6"/>
                </a:solidFill>
              </a:defRPr>
            </a:lvl1pPr>
          </a:lstStyle>
          <a:p>
            <a:r>
              <a:rPr lang="en-US" dirty="0"/>
              <a:t>Click to add title</a:t>
            </a:r>
          </a:p>
        </p:txBody>
      </p:sp>
      <p:sp>
        <p:nvSpPr>
          <p:cNvPr id="10" name="Text Placeholder 13">
            <a:extLst>
              <a:ext uri="{FF2B5EF4-FFF2-40B4-BE49-F238E27FC236}">
                <a16:creationId xmlns:a16="http://schemas.microsoft.com/office/drawing/2014/main" id="{72B0D3D1-FC7B-43D5-B514-082D63A90ED1}"/>
              </a:ext>
            </a:extLst>
          </p:cNvPr>
          <p:cNvSpPr>
            <a:spLocks noGrp="1"/>
          </p:cNvSpPr>
          <p:nvPr>
            <p:ph type="body" sz="quarter" idx="12" hasCustomPrompt="1"/>
          </p:nvPr>
        </p:nvSpPr>
        <p:spPr>
          <a:xfrm>
            <a:off x="1026852" y="3531676"/>
            <a:ext cx="4989628" cy="1756576"/>
          </a:xfrm>
          <a:prstGeom prst="rect">
            <a:avLst/>
          </a:prstGeom>
        </p:spPr>
        <p:txBody>
          <a:bodyPr>
            <a:normAutofit/>
          </a:bodyPr>
          <a:lstStyle>
            <a:lvl1pPr marL="0" indent="0" algn="ctr">
              <a:lnSpc>
                <a:spcPct val="150000"/>
              </a:lnSpc>
              <a:spcBef>
                <a:spcPts val="0"/>
              </a:spcBef>
              <a:buNone/>
              <a:defRPr sz="1800" i="0">
                <a:solidFill>
                  <a:schemeClr val="bg1"/>
                </a:solidFill>
              </a:defRPr>
            </a:lvl1pPr>
          </a:lstStyle>
          <a:p>
            <a:pPr lvl="0"/>
            <a:r>
              <a:rPr lang="en-US" dirty="0"/>
              <a:t>Click to add subtitle</a:t>
            </a:r>
          </a:p>
        </p:txBody>
      </p:sp>
      <p:sp>
        <p:nvSpPr>
          <p:cNvPr id="12" name="Footer Placeholder 15">
            <a:extLst>
              <a:ext uri="{FF2B5EF4-FFF2-40B4-BE49-F238E27FC236}">
                <a16:creationId xmlns:a16="http://schemas.microsoft.com/office/drawing/2014/main" id="{CC2E4653-FDDE-4AC5-A23D-4269479ADCAE}"/>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effectLst>
                  <a:outerShdw blurRad="38100" dist="38100" dir="2700000" algn="tl">
                    <a:srgbClr val="000000">
                      <a:alpha val="43137"/>
                    </a:srgbClr>
                  </a:outerShdw>
                </a:effectLst>
                <a:latin typeface="+mj-lt"/>
              </a:defRPr>
            </a:lvl1pPr>
          </a:lstStyle>
          <a:p>
            <a:r>
              <a:rPr lang="en-US" dirty="0"/>
              <a:t>PRESENTATION TITLE</a:t>
            </a:r>
          </a:p>
        </p:txBody>
      </p:sp>
      <p:sp>
        <p:nvSpPr>
          <p:cNvPr id="13" name="Slide Number Placeholder 16">
            <a:extLst>
              <a:ext uri="{FF2B5EF4-FFF2-40B4-BE49-F238E27FC236}">
                <a16:creationId xmlns:a16="http://schemas.microsoft.com/office/drawing/2014/main" id="{C3F5CE00-2FB1-4930-8D2C-DB4DFDB2FD40}"/>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effectLst>
                  <a:outerShdw blurRad="38100" dist="38100" dir="2700000" algn="tl">
                    <a:srgbClr val="000000">
                      <a:alpha val="43137"/>
                    </a:srgbClr>
                  </a:outerShdw>
                </a:effectLst>
                <a:latin typeface="+mn-lt"/>
              </a:defRPr>
            </a:lvl1pPr>
          </a:lstStyle>
          <a:p>
            <a:pPr>
              <a:defRPr/>
            </a:pPr>
            <a:fld id="{8D1FC6F8-0BCD-47E9-9C64-690771D9C143}" type="slidenum">
              <a:rPr lang="en-US" smtClean="0"/>
              <a:pPr>
                <a:defRPr/>
              </a:pPr>
              <a:t>‹#›</a:t>
            </a:fld>
            <a:endParaRPr lang="en-US" dirty="0"/>
          </a:p>
        </p:txBody>
      </p:sp>
      <p:sp>
        <p:nvSpPr>
          <p:cNvPr id="14" name="Date Placeholder 14">
            <a:extLst>
              <a:ext uri="{FF2B5EF4-FFF2-40B4-BE49-F238E27FC236}">
                <a16:creationId xmlns:a16="http://schemas.microsoft.com/office/drawing/2014/main" id="{2CEBC169-C2E2-4153-8A08-6B982C0D542B}"/>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effectLst>
                  <a:outerShdw blurRad="38100" dist="38100" dir="2700000" algn="tl">
                    <a:srgbClr val="000000">
                      <a:alpha val="43137"/>
                    </a:srgbClr>
                  </a:outerShdw>
                </a:effectLst>
                <a:latin typeface="+mj-lt"/>
              </a:defRPr>
            </a:lvl1pPr>
          </a:lstStyle>
          <a:p>
            <a:pPr>
              <a:defRPr/>
            </a:pPr>
            <a:r>
              <a:rPr lang="en-US" cap="all" dirty="0"/>
              <a:t>May 21, 20XX</a:t>
            </a:r>
          </a:p>
        </p:txBody>
      </p:sp>
    </p:spTree>
    <p:extLst>
      <p:ext uri="{BB962C8B-B14F-4D97-AF65-F5344CB8AC3E}">
        <p14:creationId xmlns:p14="http://schemas.microsoft.com/office/powerpoint/2010/main" val="79888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EC80EFA4-265B-48D2-AE72-8585EEED6484}"/>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9C648289-A550-4F4F-96C8-3D82FCE94245}"/>
              </a:ext>
            </a:extLst>
          </p:cNvPr>
          <p:cNvSpPr>
            <a:spLocks noGrp="1"/>
          </p:cNvSpPr>
          <p:nvPr>
            <p:ph type="title" hasCustomPrompt="1"/>
          </p:nvPr>
        </p:nvSpPr>
        <p:spPr>
          <a:xfrm>
            <a:off x="4187069" y="695093"/>
            <a:ext cx="4919354" cy="667498"/>
          </a:xfrm>
          <a:prstGeom prst="rect">
            <a:avLst/>
          </a:prstGeom>
        </p:spPr>
        <p:txBody>
          <a:bodyPr/>
          <a:lstStyle>
            <a:lvl1pPr>
              <a:defRPr sz="2800" cap="all" spc="400" baseline="0">
                <a:solidFill>
                  <a:schemeClr val="bg1"/>
                </a:solidFill>
              </a:defRPr>
            </a:lvl1pPr>
          </a:lstStyle>
          <a:p>
            <a:r>
              <a:rPr lang="en-US" dirty="0"/>
              <a:t>Click to add title</a:t>
            </a:r>
          </a:p>
        </p:txBody>
      </p:sp>
      <p:sp>
        <p:nvSpPr>
          <p:cNvPr id="26" name="Text Placeholder 14">
            <a:extLst>
              <a:ext uri="{FF2B5EF4-FFF2-40B4-BE49-F238E27FC236}">
                <a16:creationId xmlns:a16="http://schemas.microsoft.com/office/drawing/2014/main" id="{33EEFC4F-DE64-450E-9DD5-65D08E123C22}"/>
              </a:ext>
            </a:extLst>
          </p:cNvPr>
          <p:cNvSpPr>
            <a:spLocks noGrp="1"/>
          </p:cNvSpPr>
          <p:nvPr>
            <p:ph type="body" sz="quarter" idx="22" hasCustomPrompt="1"/>
          </p:nvPr>
        </p:nvSpPr>
        <p:spPr>
          <a:xfrm>
            <a:off x="4199594" y="1873815"/>
            <a:ext cx="2556579" cy="365125"/>
          </a:xfrm>
          <a:prstGeom prst="rect">
            <a:avLst/>
          </a:prstGeom>
        </p:spPr>
        <p:txBody>
          <a:bodyPr/>
          <a:lstStyle>
            <a:lvl1pPr marL="0" indent="0">
              <a:buNone/>
              <a:defRPr sz="1600" cap="none" spc="200" baseline="0">
                <a:solidFill>
                  <a:schemeClr val="accent6"/>
                </a:solidFill>
                <a:latin typeface="+mj-lt"/>
              </a:defRPr>
            </a:lvl1pPr>
          </a:lstStyle>
          <a:p>
            <a:pPr lvl="0"/>
            <a:r>
              <a:rPr lang="en-US" dirty="0"/>
              <a:t>Click to add title</a:t>
            </a:r>
          </a:p>
        </p:txBody>
      </p:sp>
      <p:sp>
        <p:nvSpPr>
          <p:cNvPr id="18" name="Text Placeholder 14">
            <a:extLst>
              <a:ext uri="{FF2B5EF4-FFF2-40B4-BE49-F238E27FC236}">
                <a16:creationId xmlns:a16="http://schemas.microsoft.com/office/drawing/2014/main" id="{38C58F5B-7BA2-42E8-B66A-4561678ADDC4}"/>
              </a:ext>
            </a:extLst>
          </p:cNvPr>
          <p:cNvSpPr>
            <a:spLocks noGrp="1"/>
          </p:cNvSpPr>
          <p:nvPr>
            <p:ph type="body" sz="quarter" idx="15" hasCustomPrompt="1"/>
          </p:nvPr>
        </p:nvSpPr>
        <p:spPr>
          <a:xfrm>
            <a:off x="4199595" y="2178444"/>
            <a:ext cx="2556579" cy="1328236"/>
          </a:xfrm>
          <a:prstGeom prst="rect">
            <a:avLst/>
          </a:prstGeom>
        </p:spPr>
        <p:txBody>
          <a:bodyPr/>
          <a:lstStyle>
            <a:lvl1pPr marL="0" indent="0">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15" name="Text Placeholder 14">
            <a:extLst>
              <a:ext uri="{FF2B5EF4-FFF2-40B4-BE49-F238E27FC236}">
                <a16:creationId xmlns:a16="http://schemas.microsoft.com/office/drawing/2014/main" id="{66743AAE-DD8A-4954-B033-100DF6D97554}"/>
              </a:ext>
            </a:extLst>
          </p:cNvPr>
          <p:cNvSpPr>
            <a:spLocks noGrp="1"/>
          </p:cNvSpPr>
          <p:nvPr>
            <p:ph type="body" sz="quarter" idx="12" hasCustomPrompt="1"/>
          </p:nvPr>
        </p:nvSpPr>
        <p:spPr>
          <a:xfrm>
            <a:off x="7538997" y="1873815"/>
            <a:ext cx="2556578" cy="365125"/>
          </a:xfrm>
          <a:prstGeom prst="rect">
            <a:avLst/>
          </a:prstGeom>
        </p:spPr>
        <p:txBody>
          <a:bodyPr/>
          <a:lstStyle>
            <a:lvl1pPr marL="0" indent="0">
              <a:buNone/>
              <a:defRPr sz="1600" cap="none" spc="200" baseline="0">
                <a:solidFill>
                  <a:schemeClr val="accent6"/>
                </a:solidFill>
                <a:latin typeface="+mj-lt"/>
              </a:defRPr>
            </a:lvl1pPr>
          </a:lstStyle>
          <a:p>
            <a:pPr lvl="0"/>
            <a:r>
              <a:rPr lang="en-US" dirty="0"/>
              <a:t>Click to add title</a:t>
            </a:r>
          </a:p>
        </p:txBody>
      </p:sp>
      <p:sp>
        <p:nvSpPr>
          <p:cNvPr id="16" name="Text Placeholder 14">
            <a:extLst>
              <a:ext uri="{FF2B5EF4-FFF2-40B4-BE49-F238E27FC236}">
                <a16:creationId xmlns:a16="http://schemas.microsoft.com/office/drawing/2014/main" id="{B7B5D3C5-66A2-486B-9B1D-A7075D150C27}"/>
              </a:ext>
            </a:extLst>
          </p:cNvPr>
          <p:cNvSpPr>
            <a:spLocks noGrp="1"/>
          </p:cNvSpPr>
          <p:nvPr>
            <p:ph type="body" sz="quarter" idx="13" hasCustomPrompt="1"/>
          </p:nvPr>
        </p:nvSpPr>
        <p:spPr>
          <a:xfrm>
            <a:off x="7538997" y="2178444"/>
            <a:ext cx="2556578" cy="1291081"/>
          </a:xfrm>
          <a:prstGeom prst="rect">
            <a:avLst/>
          </a:prstGeom>
        </p:spPr>
        <p:txBody>
          <a:bodyPr/>
          <a:lstStyle>
            <a:lvl1pPr marL="0" indent="0">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30" name="Text Placeholder 14">
            <a:extLst>
              <a:ext uri="{FF2B5EF4-FFF2-40B4-BE49-F238E27FC236}">
                <a16:creationId xmlns:a16="http://schemas.microsoft.com/office/drawing/2014/main" id="{AD063EDB-47FD-44F8-9344-12CBC2AE0B77}"/>
              </a:ext>
            </a:extLst>
          </p:cNvPr>
          <p:cNvSpPr>
            <a:spLocks noGrp="1"/>
          </p:cNvSpPr>
          <p:nvPr>
            <p:ph type="body" sz="quarter" idx="24" hasCustomPrompt="1"/>
          </p:nvPr>
        </p:nvSpPr>
        <p:spPr>
          <a:xfrm>
            <a:off x="4199595" y="4071261"/>
            <a:ext cx="2556577" cy="365125"/>
          </a:xfrm>
          <a:prstGeom prst="rect">
            <a:avLst/>
          </a:prstGeom>
        </p:spPr>
        <p:txBody>
          <a:bodyPr/>
          <a:lstStyle>
            <a:lvl1pPr marL="0" indent="0">
              <a:buNone/>
              <a:defRPr sz="1600" cap="none" spc="200" baseline="0">
                <a:solidFill>
                  <a:schemeClr val="accent6"/>
                </a:solidFill>
                <a:latin typeface="+mj-lt"/>
              </a:defRPr>
            </a:lvl1pPr>
          </a:lstStyle>
          <a:p>
            <a:pPr lvl="0"/>
            <a:r>
              <a:rPr lang="en-US" dirty="0"/>
              <a:t>Click to add title</a:t>
            </a:r>
          </a:p>
        </p:txBody>
      </p:sp>
      <p:sp>
        <p:nvSpPr>
          <p:cNvPr id="22" name="Text Placeholder 14">
            <a:extLst>
              <a:ext uri="{FF2B5EF4-FFF2-40B4-BE49-F238E27FC236}">
                <a16:creationId xmlns:a16="http://schemas.microsoft.com/office/drawing/2014/main" id="{94586DE3-CDE9-4337-A49D-C1031595E36F}"/>
              </a:ext>
            </a:extLst>
          </p:cNvPr>
          <p:cNvSpPr>
            <a:spLocks noGrp="1"/>
          </p:cNvSpPr>
          <p:nvPr>
            <p:ph type="body" sz="quarter" idx="19" hasCustomPrompt="1"/>
          </p:nvPr>
        </p:nvSpPr>
        <p:spPr>
          <a:xfrm>
            <a:off x="4199596" y="4383943"/>
            <a:ext cx="2556577" cy="1328236"/>
          </a:xfrm>
          <a:prstGeom prst="rect">
            <a:avLst/>
          </a:prstGeom>
        </p:spPr>
        <p:txBody>
          <a:bodyPr/>
          <a:lstStyle>
            <a:lvl1pPr marL="0" indent="0">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29" name="Text Placeholder 14">
            <a:extLst>
              <a:ext uri="{FF2B5EF4-FFF2-40B4-BE49-F238E27FC236}">
                <a16:creationId xmlns:a16="http://schemas.microsoft.com/office/drawing/2014/main" id="{64F0745D-06FC-4840-B9DF-3176DEDA6F67}"/>
              </a:ext>
            </a:extLst>
          </p:cNvPr>
          <p:cNvSpPr>
            <a:spLocks noGrp="1"/>
          </p:cNvSpPr>
          <p:nvPr>
            <p:ph type="body" sz="quarter" idx="23" hasCustomPrompt="1"/>
          </p:nvPr>
        </p:nvSpPr>
        <p:spPr>
          <a:xfrm>
            <a:off x="7538997" y="4071261"/>
            <a:ext cx="2556578" cy="365125"/>
          </a:xfrm>
          <a:prstGeom prst="rect">
            <a:avLst/>
          </a:prstGeom>
        </p:spPr>
        <p:txBody>
          <a:bodyPr/>
          <a:lstStyle>
            <a:lvl1pPr marL="0" indent="0">
              <a:buNone/>
              <a:defRPr sz="1600" cap="none" spc="200" baseline="0">
                <a:solidFill>
                  <a:schemeClr val="accent6"/>
                </a:solidFill>
                <a:latin typeface="+mj-lt"/>
              </a:defRPr>
            </a:lvl1pPr>
          </a:lstStyle>
          <a:p>
            <a:pPr lvl="0"/>
            <a:r>
              <a:rPr lang="en-US" dirty="0"/>
              <a:t>Click to add title</a:t>
            </a:r>
          </a:p>
        </p:txBody>
      </p:sp>
      <p:sp>
        <p:nvSpPr>
          <p:cNvPr id="20" name="Text Placeholder 14">
            <a:extLst>
              <a:ext uri="{FF2B5EF4-FFF2-40B4-BE49-F238E27FC236}">
                <a16:creationId xmlns:a16="http://schemas.microsoft.com/office/drawing/2014/main" id="{F29A1EC1-1F01-46ED-BF67-15FE9E12068C}"/>
              </a:ext>
            </a:extLst>
          </p:cNvPr>
          <p:cNvSpPr>
            <a:spLocks noGrp="1"/>
          </p:cNvSpPr>
          <p:nvPr>
            <p:ph type="body" sz="quarter" idx="17" hasCustomPrompt="1"/>
          </p:nvPr>
        </p:nvSpPr>
        <p:spPr>
          <a:xfrm>
            <a:off x="7538997" y="4375890"/>
            <a:ext cx="2556578" cy="1291081"/>
          </a:xfrm>
          <a:prstGeom prst="rect">
            <a:avLst/>
          </a:prstGeom>
        </p:spPr>
        <p:txBody>
          <a:bodyPr/>
          <a:lstStyle>
            <a:lvl1pPr marL="0" indent="0">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41" name="Footer Placeholder 15">
            <a:extLst>
              <a:ext uri="{FF2B5EF4-FFF2-40B4-BE49-F238E27FC236}">
                <a16:creationId xmlns:a16="http://schemas.microsoft.com/office/drawing/2014/main" id="{B2A74AF7-DFFE-4795-8CF0-8C90F6C3E5D7}"/>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42" name="Slide Number Placeholder 16">
            <a:extLst>
              <a:ext uri="{FF2B5EF4-FFF2-40B4-BE49-F238E27FC236}">
                <a16:creationId xmlns:a16="http://schemas.microsoft.com/office/drawing/2014/main" id="{13F4D90B-645E-4CFF-8AA0-91C269845FBC}"/>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43" name="Date Placeholder 14">
            <a:extLst>
              <a:ext uri="{FF2B5EF4-FFF2-40B4-BE49-F238E27FC236}">
                <a16:creationId xmlns:a16="http://schemas.microsoft.com/office/drawing/2014/main" id="{21EA3114-5B31-47ED-9AB6-EE59E580379D}"/>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2074144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86D81B66-9FC1-4E48-808B-98B1726D470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sp>
        <p:nvSpPr>
          <p:cNvPr id="11" name="Title 10">
            <a:extLst>
              <a:ext uri="{FF2B5EF4-FFF2-40B4-BE49-F238E27FC236}">
                <a16:creationId xmlns:a16="http://schemas.microsoft.com/office/drawing/2014/main" id="{747F51C0-908A-420C-B5BC-5685D0E95231}"/>
              </a:ext>
            </a:extLst>
          </p:cNvPr>
          <p:cNvSpPr>
            <a:spLocks noGrp="1"/>
          </p:cNvSpPr>
          <p:nvPr>
            <p:ph type="title" hasCustomPrompt="1"/>
          </p:nvPr>
        </p:nvSpPr>
        <p:spPr>
          <a:xfrm>
            <a:off x="3509716" y="1823625"/>
            <a:ext cx="4719884" cy="580030"/>
          </a:xfrm>
          <a:prstGeom prst="rect">
            <a:avLst/>
          </a:prstGeom>
        </p:spPr>
        <p:txBody>
          <a:bodyPr/>
          <a:lstStyle>
            <a:lvl1pPr algn="ctr">
              <a:defRPr sz="2800" cap="all" spc="400" baseline="0">
                <a:solidFill>
                  <a:schemeClr val="bg1"/>
                </a:solidFill>
              </a:defRPr>
            </a:lvl1pPr>
          </a:lstStyle>
          <a:p>
            <a:r>
              <a:rPr lang="en-US" dirty="0"/>
              <a:t>Click to add title</a:t>
            </a:r>
          </a:p>
        </p:txBody>
      </p:sp>
      <p:sp>
        <p:nvSpPr>
          <p:cNvPr id="26" name="Text Placeholder 14">
            <a:extLst>
              <a:ext uri="{FF2B5EF4-FFF2-40B4-BE49-F238E27FC236}">
                <a16:creationId xmlns:a16="http://schemas.microsoft.com/office/drawing/2014/main" id="{4F835D01-B0D4-49D8-B947-C2062305C5C5}"/>
              </a:ext>
            </a:extLst>
          </p:cNvPr>
          <p:cNvSpPr>
            <a:spLocks noGrp="1"/>
          </p:cNvSpPr>
          <p:nvPr>
            <p:ph type="body" sz="quarter" idx="12" hasCustomPrompt="1"/>
          </p:nvPr>
        </p:nvSpPr>
        <p:spPr>
          <a:xfrm>
            <a:off x="379005" y="4230943"/>
            <a:ext cx="2640803" cy="365125"/>
          </a:xfrm>
          <a:prstGeom prst="rect">
            <a:avLst/>
          </a:prstGeom>
        </p:spPr>
        <p:txBody>
          <a:bodyPr/>
          <a:lstStyle>
            <a:lvl1pPr marL="0" indent="0" algn="ctr">
              <a:buNone/>
              <a:defRPr sz="1600" cap="none" spc="200" baseline="0">
                <a:solidFill>
                  <a:schemeClr val="accent6"/>
                </a:solidFill>
                <a:latin typeface="+mj-lt"/>
              </a:defRPr>
            </a:lvl1pPr>
          </a:lstStyle>
          <a:p>
            <a:pPr lvl="0"/>
            <a:r>
              <a:rPr lang="en-US" dirty="0"/>
              <a:t>Click to add title</a:t>
            </a:r>
          </a:p>
        </p:txBody>
      </p:sp>
      <p:sp>
        <p:nvSpPr>
          <p:cNvPr id="27" name="Text Placeholder 14">
            <a:extLst>
              <a:ext uri="{FF2B5EF4-FFF2-40B4-BE49-F238E27FC236}">
                <a16:creationId xmlns:a16="http://schemas.microsoft.com/office/drawing/2014/main" id="{0B4ACDBA-7606-44B8-B1E1-C4750F89525F}"/>
              </a:ext>
            </a:extLst>
          </p:cNvPr>
          <p:cNvSpPr>
            <a:spLocks noGrp="1"/>
          </p:cNvSpPr>
          <p:nvPr>
            <p:ph type="body" sz="quarter" idx="13" hasCustomPrompt="1"/>
          </p:nvPr>
        </p:nvSpPr>
        <p:spPr>
          <a:xfrm>
            <a:off x="379005" y="4546458"/>
            <a:ext cx="2640803" cy="1616414"/>
          </a:xfrm>
          <a:prstGeom prst="rect">
            <a:avLst/>
          </a:prstGeom>
        </p:spPr>
        <p:txBody>
          <a:bodyPr/>
          <a:lstStyle>
            <a:lvl1pPr marL="0" indent="0" algn="ctr">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32" name="Text Placeholder 14">
            <a:extLst>
              <a:ext uri="{FF2B5EF4-FFF2-40B4-BE49-F238E27FC236}">
                <a16:creationId xmlns:a16="http://schemas.microsoft.com/office/drawing/2014/main" id="{D24600D7-8A94-406B-9274-351140BE27DC}"/>
              </a:ext>
            </a:extLst>
          </p:cNvPr>
          <p:cNvSpPr>
            <a:spLocks noGrp="1"/>
          </p:cNvSpPr>
          <p:nvPr>
            <p:ph type="body" sz="quarter" idx="22" hasCustomPrompt="1"/>
          </p:nvPr>
        </p:nvSpPr>
        <p:spPr>
          <a:xfrm>
            <a:off x="3237502" y="4234631"/>
            <a:ext cx="2640803" cy="365125"/>
          </a:xfrm>
          <a:prstGeom prst="rect">
            <a:avLst/>
          </a:prstGeom>
        </p:spPr>
        <p:txBody>
          <a:bodyPr/>
          <a:lstStyle>
            <a:lvl1pPr marL="0" indent="0" algn="ctr">
              <a:buNone/>
              <a:defRPr sz="1600" cap="none" spc="200" baseline="0">
                <a:solidFill>
                  <a:schemeClr val="accent6"/>
                </a:solidFill>
                <a:latin typeface="+mj-lt"/>
              </a:defRPr>
            </a:lvl1pPr>
          </a:lstStyle>
          <a:p>
            <a:pPr lvl="0"/>
            <a:r>
              <a:rPr lang="en-US" dirty="0"/>
              <a:t>Click to add title</a:t>
            </a:r>
          </a:p>
        </p:txBody>
      </p:sp>
      <p:sp>
        <p:nvSpPr>
          <p:cNvPr id="28" name="Text Placeholder 14">
            <a:extLst>
              <a:ext uri="{FF2B5EF4-FFF2-40B4-BE49-F238E27FC236}">
                <a16:creationId xmlns:a16="http://schemas.microsoft.com/office/drawing/2014/main" id="{5FE6844F-9BC3-4E56-82B1-0B53BE292BA0}"/>
              </a:ext>
            </a:extLst>
          </p:cNvPr>
          <p:cNvSpPr>
            <a:spLocks noGrp="1"/>
          </p:cNvSpPr>
          <p:nvPr>
            <p:ph type="body" sz="quarter" idx="15" hasCustomPrompt="1"/>
          </p:nvPr>
        </p:nvSpPr>
        <p:spPr>
          <a:xfrm>
            <a:off x="3237503" y="4550146"/>
            <a:ext cx="2640803" cy="1616414"/>
          </a:xfrm>
          <a:prstGeom prst="rect">
            <a:avLst/>
          </a:prstGeom>
        </p:spPr>
        <p:txBody>
          <a:bodyPr/>
          <a:lstStyle>
            <a:lvl1pPr marL="0" indent="0" algn="ctr">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33" name="Text Placeholder 14">
            <a:extLst>
              <a:ext uri="{FF2B5EF4-FFF2-40B4-BE49-F238E27FC236}">
                <a16:creationId xmlns:a16="http://schemas.microsoft.com/office/drawing/2014/main" id="{105C7AE2-E0F2-4EA9-B804-774B125FB0DF}"/>
              </a:ext>
            </a:extLst>
          </p:cNvPr>
          <p:cNvSpPr>
            <a:spLocks noGrp="1"/>
          </p:cNvSpPr>
          <p:nvPr>
            <p:ph type="body" sz="quarter" idx="23" hasCustomPrompt="1"/>
          </p:nvPr>
        </p:nvSpPr>
        <p:spPr>
          <a:xfrm>
            <a:off x="6096000" y="4218499"/>
            <a:ext cx="2640803" cy="365125"/>
          </a:xfrm>
          <a:prstGeom prst="rect">
            <a:avLst/>
          </a:prstGeom>
        </p:spPr>
        <p:txBody>
          <a:bodyPr/>
          <a:lstStyle>
            <a:lvl1pPr marL="0" indent="0" algn="ctr">
              <a:buNone/>
              <a:defRPr sz="1600" cap="none" spc="200" baseline="0">
                <a:solidFill>
                  <a:schemeClr val="accent6"/>
                </a:solidFill>
                <a:latin typeface="+mj-lt"/>
              </a:defRPr>
            </a:lvl1pPr>
          </a:lstStyle>
          <a:p>
            <a:pPr lvl="0"/>
            <a:r>
              <a:rPr lang="en-US" dirty="0"/>
              <a:t>Click to add title</a:t>
            </a:r>
          </a:p>
        </p:txBody>
      </p:sp>
      <p:sp>
        <p:nvSpPr>
          <p:cNvPr id="29" name="Text Placeholder 14">
            <a:extLst>
              <a:ext uri="{FF2B5EF4-FFF2-40B4-BE49-F238E27FC236}">
                <a16:creationId xmlns:a16="http://schemas.microsoft.com/office/drawing/2014/main" id="{4B70930A-D98B-43B3-BC32-B48D9D7F06B3}"/>
              </a:ext>
            </a:extLst>
          </p:cNvPr>
          <p:cNvSpPr>
            <a:spLocks noGrp="1"/>
          </p:cNvSpPr>
          <p:nvPr>
            <p:ph type="body" sz="quarter" idx="17" hasCustomPrompt="1"/>
          </p:nvPr>
        </p:nvSpPr>
        <p:spPr>
          <a:xfrm>
            <a:off x="6096000" y="4534014"/>
            <a:ext cx="2640803" cy="1616414"/>
          </a:xfrm>
          <a:prstGeom prst="rect">
            <a:avLst/>
          </a:prstGeom>
        </p:spPr>
        <p:txBody>
          <a:bodyPr/>
          <a:lstStyle>
            <a:lvl1pPr marL="0" indent="0" algn="ctr">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34" name="Text Placeholder 14">
            <a:extLst>
              <a:ext uri="{FF2B5EF4-FFF2-40B4-BE49-F238E27FC236}">
                <a16:creationId xmlns:a16="http://schemas.microsoft.com/office/drawing/2014/main" id="{500DE4BC-2A21-4C62-8F5C-AFE1D0AEDFBE}"/>
              </a:ext>
            </a:extLst>
          </p:cNvPr>
          <p:cNvSpPr>
            <a:spLocks noGrp="1"/>
          </p:cNvSpPr>
          <p:nvPr>
            <p:ph type="body" sz="quarter" idx="24" hasCustomPrompt="1"/>
          </p:nvPr>
        </p:nvSpPr>
        <p:spPr>
          <a:xfrm>
            <a:off x="8946967" y="4218499"/>
            <a:ext cx="2640803" cy="365125"/>
          </a:xfrm>
          <a:prstGeom prst="rect">
            <a:avLst/>
          </a:prstGeom>
        </p:spPr>
        <p:txBody>
          <a:bodyPr/>
          <a:lstStyle>
            <a:lvl1pPr marL="0" indent="0" algn="ctr">
              <a:buNone/>
              <a:defRPr sz="1600" cap="none" spc="200" baseline="0">
                <a:solidFill>
                  <a:schemeClr val="accent6"/>
                </a:solidFill>
                <a:latin typeface="+mj-lt"/>
              </a:defRPr>
            </a:lvl1pPr>
          </a:lstStyle>
          <a:p>
            <a:pPr lvl="0"/>
            <a:r>
              <a:rPr lang="en-US" dirty="0"/>
              <a:t>Click to add title</a:t>
            </a:r>
          </a:p>
        </p:txBody>
      </p:sp>
      <p:sp>
        <p:nvSpPr>
          <p:cNvPr id="30" name="Text Placeholder 14">
            <a:extLst>
              <a:ext uri="{FF2B5EF4-FFF2-40B4-BE49-F238E27FC236}">
                <a16:creationId xmlns:a16="http://schemas.microsoft.com/office/drawing/2014/main" id="{0EEFD44C-4B64-4246-BC04-76812ED5E09E}"/>
              </a:ext>
            </a:extLst>
          </p:cNvPr>
          <p:cNvSpPr>
            <a:spLocks noGrp="1"/>
          </p:cNvSpPr>
          <p:nvPr>
            <p:ph type="body" sz="quarter" idx="19" hasCustomPrompt="1"/>
          </p:nvPr>
        </p:nvSpPr>
        <p:spPr>
          <a:xfrm>
            <a:off x="8946967" y="4534014"/>
            <a:ext cx="2640803" cy="1616414"/>
          </a:xfrm>
          <a:prstGeom prst="rect">
            <a:avLst/>
          </a:prstGeom>
        </p:spPr>
        <p:txBody>
          <a:bodyPr/>
          <a:lstStyle>
            <a:lvl1pPr marL="0" indent="0" algn="ctr">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20" name="Footer Placeholder 15">
            <a:extLst>
              <a:ext uri="{FF2B5EF4-FFF2-40B4-BE49-F238E27FC236}">
                <a16:creationId xmlns:a16="http://schemas.microsoft.com/office/drawing/2014/main" id="{AB492A3E-766F-42FE-A5F7-88807B595947}"/>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21" name="Slide Number Placeholder 16">
            <a:extLst>
              <a:ext uri="{FF2B5EF4-FFF2-40B4-BE49-F238E27FC236}">
                <a16:creationId xmlns:a16="http://schemas.microsoft.com/office/drawing/2014/main" id="{784AE79C-95F2-4A84-B62A-95B076FB0218}"/>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22" name="Date Placeholder 14">
            <a:extLst>
              <a:ext uri="{FF2B5EF4-FFF2-40B4-BE49-F238E27FC236}">
                <a16:creationId xmlns:a16="http://schemas.microsoft.com/office/drawing/2014/main" id="{1C2E5CE3-E252-4255-BF5E-8B4F1F3A1635}"/>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
        <p:nvSpPr>
          <p:cNvPr id="14" name="Picture Placeholder 13">
            <a:extLst>
              <a:ext uri="{FF2B5EF4-FFF2-40B4-BE49-F238E27FC236}">
                <a16:creationId xmlns:a16="http://schemas.microsoft.com/office/drawing/2014/main" id="{45E5C588-A831-4EB3-BFDF-78002F7D5507}"/>
              </a:ext>
            </a:extLst>
          </p:cNvPr>
          <p:cNvSpPr>
            <a:spLocks noGrp="1"/>
          </p:cNvSpPr>
          <p:nvPr>
            <p:ph type="pic" sz="quarter" idx="25"/>
          </p:nvPr>
        </p:nvSpPr>
        <p:spPr>
          <a:xfrm>
            <a:off x="1408479" y="3330145"/>
            <a:ext cx="603504" cy="603504"/>
          </a:xfrm>
          <a:prstGeom prst="rect">
            <a:avLst/>
          </a:prstGeom>
        </p:spPr>
        <p:txBody>
          <a:bodyPr/>
          <a:lstStyle>
            <a:lvl1pPr marL="0" indent="0">
              <a:buNone/>
              <a:defRPr sz="1000">
                <a:solidFill>
                  <a:schemeClr val="bg1"/>
                </a:solidFill>
              </a:defRPr>
            </a:lvl1pPr>
          </a:lstStyle>
          <a:p>
            <a:r>
              <a:rPr lang="en-US"/>
              <a:t>Click icon to add picture</a:t>
            </a:r>
            <a:endParaRPr lang="en-US" dirty="0"/>
          </a:p>
        </p:txBody>
      </p:sp>
      <p:sp>
        <p:nvSpPr>
          <p:cNvPr id="36" name="Picture Placeholder 13">
            <a:extLst>
              <a:ext uri="{FF2B5EF4-FFF2-40B4-BE49-F238E27FC236}">
                <a16:creationId xmlns:a16="http://schemas.microsoft.com/office/drawing/2014/main" id="{AD31BE3F-B09E-4BCC-947F-3D4DB153E354}"/>
              </a:ext>
            </a:extLst>
          </p:cNvPr>
          <p:cNvSpPr>
            <a:spLocks noGrp="1"/>
          </p:cNvSpPr>
          <p:nvPr>
            <p:ph type="pic" sz="quarter" idx="26"/>
          </p:nvPr>
        </p:nvSpPr>
        <p:spPr>
          <a:xfrm>
            <a:off x="4266976" y="3330145"/>
            <a:ext cx="603504" cy="603504"/>
          </a:xfrm>
          <a:prstGeom prst="rect">
            <a:avLst/>
          </a:prstGeom>
        </p:spPr>
        <p:txBody>
          <a:bodyPr/>
          <a:lstStyle>
            <a:lvl1pPr marL="0" indent="0">
              <a:buNone/>
              <a:defRPr sz="1000">
                <a:solidFill>
                  <a:schemeClr val="bg1"/>
                </a:solidFill>
              </a:defRPr>
            </a:lvl1pPr>
          </a:lstStyle>
          <a:p>
            <a:r>
              <a:rPr lang="en-US"/>
              <a:t>Click icon to add picture</a:t>
            </a:r>
            <a:endParaRPr lang="en-US" dirty="0"/>
          </a:p>
        </p:txBody>
      </p:sp>
      <p:sp>
        <p:nvSpPr>
          <p:cNvPr id="37" name="Picture Placeholder 13">
            <a:extLst>
              <a:ext uri="{FF2B5EF4-FFF2-40B4-BE49-F238E27FC236}">
                <a16:creationId xmlns:a16="http://schemas.microsoft.com/office/drawing/2014/main" id="{0BF7BBBD-C42C-408E-8F10-7B1BF3C53EF0}"/>
              </a:ext>
            </a:extLst>
          </p:cNvPr>
          <p:cNvSpPr>
            <a:spLocks noGrp="1"/>
          </p:cNvSpPr>
          <p:nvPr>
            <p:ph type="pic" sz="quarter" idx="27"/>
          </p:nvPr>
        </p:nvSpPr>
        <p:spPr>
          <a:xfrm>
            <a:off x="9972085" y="3330145"/>
            <a:ext cx="603504" cy="603504"/>
          </a:xfrm>
          <a:prstGeom prst="rect">
            <a:avLst/>
          </a:prstGeom>
        </p:spPr>
        <p:txBody>
          <a:bodyPr/>
          <a:lstStyle>
            <a:lvl1pPr marL="0" indent="0">
              <a:buNone/>
              <a:defRPr sz="1000">
                <a:solidFill>
                  <a:schemeClr val="bg1"/>
                </a:solidFill>
              </a:defRPr>
            </a:lvl1pPr>
          </a:lstStyle>
          <a:p>
            <a:r>
              <a:rPr lang="en-US"/>
              <a:t>Click icon to add picture</a:t>
            </a:r>
            <a:endParaRPr lang="en-US" dirty="0"/>
          </a:p>
        </p:txBody>
      </p:sp>
      <p:sp>
        <p:nvSpPr>
          <p:cNvPr id="38" name="Picture Placeholder 13">
            <a:extLst>
              <a:ext uri="{FF2B5EF4-FFF2-40B4-BE49-F238E27FC236}">
                <a16:creationId xmlns:a16="http://schemas.microsoft.com/office/drawing/2014/main" id="{74FF5159-7129-4F52-B5B7-13F2D04EAD34}"/>
              </a:ext>
            </a:extLst>
          </p:cNvPr>
          <p:cNvSpPr>
            <a:spLocks noGrp="1"/>
          </p:cNvSpPr>
          <p:nvPr>
            <p:ph type="pic" sz="quarter" idx="28"/>
          </p:nvPr>
        </p:nvSpPr>
        <p:spPr>
          <a:xfrm>
            <a:off x="7109232" y="3330145"/>
            <a:ext cx="603504" cy="603504"/>
          </a:xfrm>
          <a:prstGeom prst="rect">
            <a:avLst/>
          </a:prstGeom>
        </p:spPr>
        <p:txBody>
          <a:bodyPr/>
          <a:lstStyle>
            <a:lvl1pPr marL="0" indent="0">
              <a:buNone/>
              <a:defRPr sz="1000">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3391310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4076C2D-3CFB-4EFB-8012-9F6E6533367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D1D3A9EE-57EE-476A-A657-3A4019818918}"/>
              </a:ext>
            </a:extLst>
          </p:cNvPr>
          <p:cNvSpPr>
            <a:spLocks noGrp="1"/>
          </p:cNvSpPr>
          <p:nvPr>
            <p:ph type="title" hasCustomPrompt="1"/>
          </p:nvPr>
        </p:nvSpPr>
        <p:spPr>
          <a:xfrm>
            <a:off x="4196218" y="690802"/>
            <a:ext cx="4936277" cy="575890"/>
          </a:xfrm>
          <a:prstGeom prst="rect">
            <a:avLst/>
          </a:prstGeom>
        </p:spPr>
        <p:txBody>
          <a:bodyPr/>
          <a:lstStyle>
            <a:lvl1pPr algn="l">
              <a:defRPr sz="2800" cap="all" spc="400" baseline="0">
                <a:solidFill>
                  <a:schemeClr val="bg1"/>
                </a:solidFill>
              </a:defRPr>
            </a:lvl1pPr>
          </a:lstStyle>
          <a:p>
            <a:r>
              <a:rPr lang="en-US" dirty="0"/>
              <a:t>Click to add title</a:t>
            </a:r>
          </a:p>
        </p:txBody>
      </p:sp>
      <p:sp>
        <p:nvSpPr>
          <p:cNvPr id="33" name="Text Placeholder 14">
            <a:extLst>
              <a:ext uri="{FF2B5EF4-FFF2-40B4-BE49-F238E27FC236}">
                <a16:creationId xmlns:a16="http://schemas.microsoft.com/office/drawing/2014/main" id="{2A0CB777-EF14-4BA6-A19D-697B165B1D34}"/>
              </a:ext>
            </a:extLst>
          </p:cNvPr>
          <p:cNvSpPr>
            <a:spLocks noGrp="1"/>
          </p:cNvSpPr>
          <p:nvPr>
            <p:ph type="body" sz="quarter" idx="12" hasCustomPrompt="1"/>
          </p:nvPr>
        </p:nvSpPr>
        <p:spPr>
          <a:xfrm>
            <a:off x="4190069" y="2568679"/>
            <a:ext cx="3008631" cy="348162"/>
          </a:xfrm>
          <a:prstGeom prst="rect">
            <a:avLst/>
          </a:prstGeom>
        </p:spPr>
        <p:txBody>
          <a:bodyPr/>
          <a:lstStyle>
            <a:lvl1pPr marL="0" indent="0" algn="l">
              <a:buNone/>
              <a:defRPr sz="1600" cap="none" spc="200" baseline="0">
                <a:solidFill>
                  <a:schemeClr val="accent6"/>
                </a:solidFill>
                <a:latin typeface="+mj-lt"/>
              </a:defRPr>
            </a:lvl1pPr>
          </a:lstStyle>
          <a:p>
            <a:pPr lvl="0"/>
            <a:r>
              <a:rPr lang="en-US" dirty="0"/>
              <a:t>Click to add title</a:t>
            </a:r>
          </a:p>
        </p:txBody>
      </p:sp>
      <p:sp>
        <p:nvSpPr>
          <p:cNvPr id="32" name="Text Placeholder 14">
            <a:extLst>
              <a:ext uri="{FF2B5EF4-FFF2-40B4-BE49-F238E27FC236}">
                <a16:creationId xmlns:a16="http://schemas.microsoft.com/office/drawing/2014/main" id="{0053894D-FD48-4BB5-84D8-2EE54EC8D700}"/>
              </a:ext>
            </a:extLst>
          </p:cNvPr>
          <p:cNvSpPr>
            <a:spLocks noGrp="1"/>
          </p:cNvSpPr>
          <p:nvPr>
            <p:ph type="body" sz="quarter" idx="13" hasCustomPrompt="1"/>
          </p:nvPr>
        </p:nvSpPr>
        <p:spPr>
          <a:xfrm>
            <a:off x="4190069" y="2861988"/>
            <a:ext cx="3008630" cy="636682"/>
          </a:xfrm>
          <a:prstGeom prst="rect">
            <a:avLst/>
          </a:prstGeom>
        </p:spPr>
        <p:txBody>
          <a:bodyPr/>
          <a:lstStyle>
            <a:lvl1pPr marL="0" indent="0" algn="l">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58" name="Text Placeholder 14">
            <a:extLst>
              <a:ext uri="{FF2B5EF4-FFF2-40B4-BE49-F238E27FC236}">
                <a16:creationId xmlns:a16="http://schemas.microsoft.com/office/drawing/2014/main" id="{32A7FBEC-71F7-4A1F-82A1-C7FBFE05185C}"/>
              </a:ext>
            </a:extLst>
          </p:cNvPr>
          <p:cNvSpPr>
            <a:spLocks noGrp="1"/>
          </p:cNvSpPr>
          <p:nvPr>
            <p:ph type="body" sz="quarter" idx="21" hasCustomPrompt="1"/>
          </p:nvPr>
        </p:nvSpPr>
        <p:spPr>
          <a:xfrm>
            <a:off x="7913979" y="2568679"/>
            <a:ext cx="3008631" cy="348162"/>
          </a:xfrm>
          <a:prstGeom prst="rect">
            <a:avLst/>
          </a:prstGeom>
        </p:spPr>
        <p:txBody>
          <a:bodyPr/>
          <a:lstStyle>
            <a:lvl1pPr marL="0" indent="0" algn="l">
              <a:buNone/>
              <a:defRPr sz="1600" cap="none" spc="200" baseline="0">
                <a:solidFill>
                  <a:schemeClr val="accent6"/>
                </a:solidFill>
                <a:latin typeface="+mj-lt"/>
              </a:defRPr>
            </a:lvl1pPr>
          </a:lstStyle>
          <a:p>
            <a:pPr lvl="0"/>
            <a:r>
              <a:rPr lang="en-US" dirty="0"/>
              <a:t>Click to add title</a:t>
            </a:r>
          </a:p>
        </p:txBody>
      </p:sp>
      <p:sp>
        <p:nvSpPr>
          <p:cNvPr id="57" name="Text Placeholder 14">
            <a:extLst>
              <a:ext uri="{FF2B5EF4-FFF2-40B4-BE49-F238E27FC236}">
                <a16:creationId xmlns:a16="http://schemas.microsoft.com/office/drawing/2014/main" id="{00EDBC93-E454-47AD-B9C9-E7CCE8DE6B59}"/>
              </a:ext>
            </a:extLst>
          </p:cNvPr>
          <p:cNvSpPr>
            <a:spLocks noGrp="1"/>
          </p:cNvSpPr>
          <p:nvPr>
            <p:ph type="body" sz="quarter" idx="20" hasCustomPrompt="1"/>
          </p:nvPr>
        </p:nvSpPr>
        <p:spPr>
          <a:xfrm>
            <a:off x="7913979" y="2861988"/>
            <a:ext cx="3008630" cy="636682"/>
          </a:xfrm>
          <a:prstGeom prst="rect">
            <a:avLst/>
          </a:prstGeom>
        </p:spPr>
        <p:txBody>
          <a:bodyPr/>
          <a:lstStyle>
            <a:lvl1pPr marL="0" indent="0" algn="l">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64" name="Text Placeholder 14">
            <a:extLst>
              <a:ext uri="{FF2B5EF4-FFF2-40B4-BE49-F238E27FC236}">
                <a16:creationId xmlns:a16="http://schemas.microsoft.com/office/drawing/2014/main" id="{E792D94E-72D4-43F1-8063-14A3F6270A35}"/>
              </a:ext>
            </a:extLst>
          </p:cNvPr>
          <p:cNvSpPr>
            <a:spLocks noGrp="1"/>
          </p:cNvSpPr>
          <p:nvPr>
            <p:ph type="body" sz="quarter" idx="23" hasCustomPrompt="1"/>
          </p:nvPr>
        </p:nvSpPr>
        <p:spPr>
          <a:xfrm>
            <a:off x="4190069" y="5044309"/>
            <a:ext cx="3008631" cy="348162"/>
          </a:xfrm>
          <a:prstGeom prst="rect">
            <a:avLst/>
          </a:prstGeom>
        </p:spPr>
        <p:txBody>
          <a:bodyPr/>
          <a:lstStyle>
            <a:lvl1pPr marL="0" indent="0" algn="l">
              <a:buNone/>
              <a:defRPr sz="1600" cap="none" spc="200" baseline="0">
                <a:solidFill>
                  <a:schemeClr val="accent6"/>
                </a:solidFill>
                <a:latin typeface="+mj-lt"/>
              </a:defRPr>
            </a:lvl1pPr>
          </a:lstStyle>
          <a:p>
            <a:pPr lvl="0"/>
            <a:r>
              <a:rPr lang="en-US" dirty="0"/>
              <a:t>Click to add title</a:t>
            </a:r>
          </a:p>
        </p:txBody>
      </p:sp>
      <p:sp>
        <p:nvSpPr>
          <p:cNvPr id="63" name="Text Placeholder 14">
            <a:extLst>
              <a:ext uri="{FF2B5EF4-FFF2-40B4-BE49-F238E27FC236}">
                <a16:creationId xmlns:a16="http://schemas.microsoft.com/office/drawing/2014/main" id="{C18EBA8F-5A95-4501-A602-A9889F0CE3A0}"/>
              </a:ext>
            </a:extLst>
          </p:cNvPr>
          <p:cNvSpPr>
            <a:spLocks noGrp="1"/>
          </p:cNvSpPr>
          <p:nvPr>
            <p:ph type="body" sz="quarter" idx="22" hasCustomPrompt="1"/>
          </p:nvPr>
        </p:nvSpPr>
        <p:spPr>
          <a:xfrm>
            <a:off x="4190069" y="5337618"/>
            <a:ext cx="3008630" cy="636682"/>
          </a:xfrm>
          <a:prstGeom prst="rect">
            <a:avLst/>
          </a:prstGeom>
        </p:spPr>
        <p:txBody>
          <a:bodyPr/>
          <a:lstStyle>
            <a:lvl1pPr marL="0" indent="0" algn="l">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67" name="Text Placeholder 14">
            <a:extLst>
              <a:ext uri="{FF2B5EF4-FFF2-40B4-BE49-F238E27FC236}">
                <a16:creationId xmlns:a16="http://schemas.microsoft.com/office/drawing/2014/main" id="{AF03D6DF-70BB-4EC0-B7BF-94BB780FDF01}"/>
              </a:ext>
            </a:extLst>
          </p:cNvPr>
          <p:cNvSpPr>
            <a:spLocks noGrp="1"/>
          </p:cNvSpPr>
          <p:nvPr>
            <p:ph type="body" sz="quarter" idx="25" hasCustomPrompt="1"/>
          </p:nvPr>
        </p:nvSpPr>
        <p:spPr>
          <a:xfrm>
            <a:off x="7913980" y="5047681"/>
            <a:ext cx="3008631" cy="348162"/>
          </a:xfrm>
          <a:prstGeom prst="rect">
            <a:avLst/>
          </a:prstGeom>
        </p:spPr>
        <p:txBody>
          <a:bodyPr/>
          <a:lstStyle>
            <a:lvl1pPr marL="0" indent="0" algn="l">
              <a:buNone/>
              <a:defRPr sz="1600" cap="none" spc="200" baseline="0">
                <a:solidFill>
                  <a:schemeClr val="accent6"/>
                </a:solidFill>
                <a:latin typeface="+mj-lt"/>
              </a:defRPr>
            </a:lvl1pPr>
          </a:lstStyle>
          <a:p>
            <a:pPr lvl="0"/>
            <a:r>
              <a:rPr lang="en-US" dirty="0"/>
              <a:t>Click to add title</a:t>
            </a:r>
          </a:p>
        </p:txBody>
      </p:sp>
      <p:sp>
        <p:nvSpPr>
          <p:cNvPr id="66" name="Text Placeholder 14">
            <a:extLst>
              <a:ext uri="{FF2B5EF4-FFF2-40B4-BE49-F238E27FC236}">
                <a16:creationId xmlns:a16="http://schemas.microsoft.com/office/drawing/2014/main" id="{A21FAF3A-556C-4A61-B1C4-E6FB98BE40B2}"/>
              </a:ext>
            </a:extLst>
          </p:cNvPr>
          <p:cNvSpPr>
            <a:spLocks noGrp="1"/>
          </p:cNvSpPr>
          <p:nvPr>
            <p:ph type="body" sz="quarter" idx="24" hasCustomPrompt="1"/>
          </p:nvPr>
        </p:nvSpPr>
        <p:spPr>
          <a:xfrm>
            <a:off x="7913980" y="5340990"/>
            <a:ext cx="3008630" cy="636682"/>
          </a:xfrm>
          <a:prstGeom prst="rect">
            <a:avLst/>
          </a:prstGeom>
        </p:spPr>
        <p:txBody>
          <a:bodyPr/>
          <a:lstStyle>
            <a:lvl1pPr marL="0" indent="0" algn="l">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22" name="Footer Placeholder 15">
            <a:extLst>
              <a:ext uri="{FF2B5EF4-FFF2-40B4-BE49-F238E27FC236}">
                <a16:creationId xmlns:a16="http://schemas.microsoft.com/office/drawing/2014/main" id="{54442D89-5EE7-4BC5-A35D-B0F93DD36269}"/>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23" name="Slide Number Placeholder 16">
            <a:extLst>
              <a:ext uri="{FF2B5EF4-FFF2-40B4-BE49-F238E27FC236}">
                <a16:creationId xmlns:a16="http://schemas.microsoft.com/office/drawing/2014/main" id="{DC13E404-DE29-4300-A8D5-25F34585A492}"/>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24" name="Date Placeholder 14">
            <a:extLst>
              <a:ext uri="{FF2B5EF4-FFF2-40B4-BE49-F238E27FC236}">
                <a16:creationId xmlns:a16="http://schemas.microsoft.com/office/drawing/2014/main" id="{1EAC24B5-8E72-46CA-9A6A-4A6D6EA2C064}"/>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
        <p:nvSpPr>
          <p:cNvPr id="5" name="Picture Placeholder 4">
            <a:extLst>
              <a:ext uri="{FF2B5EF4-FFF2-40B4-BE49-F238E27FC236}">
                <a16:creationId xmlns:a16="http://schemas.microsoft.com/office/drawing/2014/main" id="{C1F11D19-3D38-460E-A8AF-F6A30642EC0D}"/>
              </a:ext>
            </a:extLst>
          </p:cNvPr>
          <p:cNvSpPr>
            <a:spLocks noGrp="1"/>
          </p:cNvSpPr>
          <p:nvPr>
            <p:ph type="pic" sz="quarter" idx="26"/>
          </p:nvPr>
        </p:nvSpPr>
        <p:spPr>
          <a:xfrm>
            <a:off x="4190069" y="1818852"/>
            <a:ext cx="603504" cy="603504"/>
          </a:xfrm>
          <a:prstGeom prst="rect">
            <a:avLst/>
          </a:prstGeom>
        </p:spPr>
        <p:txBody>
          <a:bodyPr/>
          <a:lstStyle>
            <a:lvl1pPr marL="0" indent="0">
              <a:buNone/>
              <a:defRPr sz="1050">
                <a:solidFill>
                  <a:schemeClr val="bg1"/>
                </a:solidFill>
              </a:defRPr>
            </a:lvl1pPr>
          </a:lstStyle>
          <a:p>
            <a:r>
              <a:rPr lang="en-US"/>
              <a:t>Click icon to add picture</a:t>
            </a:r>
            <a:endParaRPr lang="en-US" dirty="0"/>
          </a:p>
        </p:txBody>
      </p:sp>
      <p:sp>
        <p:nvSpPr>
          <p:cNvPr id="21" name="Picture Placeholder 4">
            <a:extLst>
              <a:ext uri="{FF2B5EF4-FFF2-40B4-BE49-F238E27FC236}">
                <a16:creationId xmlns:a16="http://schemas.microsoft.com/office/drawing/2014/main" id="{F915DDB2-3A13-4240-8ECB-677499946C14}"/>
              </a:ext>
            </a:extLst>
          </p:cNvPr>
          <p:cNvSpPr>
            <a:spLocks noGrp="1"/>
          </p:cNvSpPr>
          <p:nvPr>
            <p:ph type="pic" sz="quarter" idx="27"/>
          </p:nvPr>
        </p:nvSpPr>
        <p:spPr>
          <a:xfrm>
            <a:off x="7913979" y="1818852"/>
            <a:ext cx="603504" cy="603504"/>
          </a:xfrm>
          <a:prstGeom prst="rect">
            <a:avLst/>
          </a:prstGeom>
        </p:spPr>
        <p:txBody>
          <a:bodyPr/>
          <a:lstStyle>
            <a:lvl1pPr marL="0" indent="0">
              <a:buNone/>
              <a:defRPr sz="1050">
                <a:solidFill>
                  <a:schemeClr val="bg1"/>
                </a:solidFill>
              </a:defRPr>
            </a:lvl1pPr>
          </a:lstStyle>
          <a:p>
            <a:r>
              <a:rPr lang="en-US"/>
              <a:t>Click icon to add picture</a:t>
            </a:r>
            <a:endParaRPr lang="en-US" dirty="0"/>
          </a:p>
        </p:txBody>
      </p:sp>
      <p:sp>
        <p:nvSpPr>
          <p:cNvPr id="25" name="Picture Placeholder 4">
            <a:extLst>
              <a:ext uri="{FF2B5EF4-FFF2-40B4-BE49-F238E27FC236}">
                <a16:creationId xmlns:a16="http://schemas.microsoft.com/office/drawing/2014/main" id="{E9059CA0-144F-4780-BA0D-005B827AAECE}"/>
              </a:ext>
            </a:extLst>
          </p:cNvPr>
          <p:cNvSpPr>
            <a:spLocks noGrp="1"/>
          </p:cNvSpPr>
          <p:nvPr>
            <p:ph type="pic" sz="quarter" idx="28"/>
          </p:nvPr>
        </p:nvSpPr>
        <p:spPr>
          <a:xfrm>
            <a:off x="4190069" y="4281832"/>
            <a:ext cx="603504" cy="603504"/>
          </a:xfrm>
          <a:prstGeom prst="rect">
            <a:avLst/>
          </a:prstGeom>
        </p:spPr>
        <p:txBody>
          <a:bodyPr/>
          <a:lstStyle>
            <a:lvl1pPr marL="0" indent="0">
              <a:buNone/>
              <a:defRPr sz="1050">
                <a:solidFill>
                  <a:schemeClr val="bg1"/>
                </a:solidFill>
              </a:defRPr>
            </a:lvl1pPr>
          </a:lstStyle>
          <a:p>
            <a:r>
              <a:rPr lang="en-US"/>
              <a:t>Click icon to add picture</a:t>
            </a:r>
            <a:endParaRPr lang="en-US" dirty="0"/>
          </a:p>
        </p:txBody>
      </p:sp>
      <p:sp>
        <p:nvSpPr>
          <p:cNvPr id="26" name="Picture Placeholder 4">
            <a:extLst>
              <a:ext uri="{FF2B5EF4-FFF2-40B4-BE49-F238E27FC236}">
                <a16:creationId xmlns:a16="http://schemas.microsoft.com/office/drawing/2014/main" id="{B770164C-988C-4217-B0E9-7D0DC17C8BC6}"/>
              </a:ext>
            </a:extLst>
          </p:cNvPr>
          <p:cNvSpPr>
            <a:spLocks noGrp="1"/>
          </p:cNvSpPr>
          <p:nvPr>
            <p:ph type="pic" sz="quarter" idx="29"/>
          </p:nvPr>
        </p:nvSpPr>
        <p:spPr>
          <a:xfrm>
            <a:off x="7908115" y="4294030"/>
            <a:ext cx="603504" cy="603504"/>
          </a:xfrm>
          <a:prstGeom prst="rect">
            <a:avLst/>
          </a:prstGeom>
        </p:spPr>
        <p:txBody>
          <a:bodyPr/>
          <a:lstStyle>
            <a:lvl1pPr marL="0" indent="0">
              <a:buNone/>
              <a:defRPr sz="1050">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3641324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Benefits">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ED540A63-9BB9-478A-BE65-7A901018323F}"/>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767FB1D5-16C4-4AAC-9E31-560F596F8D5E}"/>
              </a:ext>
            </a:extLst>
          </p:cNvPr>
          <p:cNvSpPr>
            <a:spLocks noGrp="1"/>
          </p:cNvSpPr>
          <p:nvPr>
            <p:ph type="title" hasCustomPrompt="1"/>
          </p:nvPr>
        </p:nvSpPr>
        <p:spPr>
          <a:xfrm>
            <a:off x="3672555" y="1823626"/>
            <a:ext cx="4569572" cy="580029"/>
          </a:xfrm>
          <a:prstGeom prst="rect">
            <a:avLst/>
          </a:prstGeom>
        </p:spPr>
        <p:txBody>
          <a:bodyPr/>
          <a:lstStyle>
            <a:lvl1pPr>
              <a:defRPr sz="2800" cap="all" spc="400" baseline="0">
                <a:solidFill>
                  <a:schemeClr val="bg1"/>
                </a:solidFill>
              </a:defRPr>
            </a:lvl1pPr>
          </a:lstStyle>
          <a:p>
            <a:r>
              <a:rPr lang="en-US" dirty="0"/>
              <a:t>Click to add title</a:t>
            </a:r>
          </a:p>
        </p:txBody>
      </p:sp>
      <p:sp>
        <p:nvSpPr>
          <p:cNvPr id="27" name="Text Placeholder 14">
            <a:extLst>
              <a:ext uri="{FF2B5EF4-FFF2-40B4-BE49-F238E27FC236}">
                <a16:creationId xmlns:a16="http://schemas.microsoft.com/office/drawing/2014/main" id="{C269BEF2-E65B-4046-B8D1-1E5DC6D58296}"/>
              </a:ext>
            </a:extLst>
          </p:cNvPr>
          <p:cNvSpPr>
            <a:spLocks noGrp="1"/>
          </p:cNvSpPr>
          <p:nvPr>
            <p:ph type="body" sz="quarter" idx="22" hasCustomPrompt="1"/>
          </p:nvPr>
        </p:nvSpPr>
        <p:spPr>
          <a:xfrm>
            <a:off x="2956595" y="2807310"/>
            <a:ext cx="5824073" cy="1940149"/>
          </a:xfrm>
          <a:prstGeom prst="rect">
            <a:avLst/>
          </a:prstGeom>
        </p:spPr>
        <p:txBody>
          <a:bodyPr anchor="t"/>
          <a:lstStyle>
            <a:lvl1pPr marL="0" indent="0" algn="ctr">
              <a:lnSpc>
                <a:spcPct val="200000"/>
              </a:lnSpc>
              <a:spcBef>
                <a:spcPts val="0"/>
              </a:spcBef>
              <a:buNone/>
              <a:defRPr sz="1800" cap="none" spc="200" baseline="0">
                <a:solidFill>
                  <a:schemeClr val="bg1"/>
                </a:solidFill>
                <a:latin typeface="+mn-lt"/>
              </a:defRPr>
            </a:lvl1pPr>
          </a:lstStyle>
          <a:p>
            <a:pPr lvl="0"/>
            <a:r>
              <a:rPr lang="en-US" dirty="0"/>
              <a:t>Click to add title</a:t>
            </a:r>
          </a:p>
        </p:txBody>
      </p:sp>
      <p:sp>
        <p:nvSpPr>
          <p:cNvPr id="18" name="Footer Placeholder 15">
            <a:extLst>
              <a:ext uri="{FF2B5EF4-FFF2-40B4-BE49-F238E27FC236}">
                <a16:creationId xmlns:a16="http://schemas.microsoft.com/office/drawing/2014/main" id="{D89CE923-C669-4E0E-8161-BB328133EE8B}"/>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19" name="Slide Number Placeholder 16">
            <a:extLst>
              <a:ext uri="{FF2B5EF4-FFF2-40B4-BE49-F238E27FC236}">
                <a16:creationId xmlns:a16="http://schemas.microsoft.com/office/drawing/2014/main" id="{C820EE41-4997-4CD3-B951-56ECA884252E}"/>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20" name="Date Placeholder 14">
            <a:extLst>
              <a:ext uri="{FF2B5EF4-FFF2-40B4-BE49-F238E27FC236}">
                <a16:creationId xmlns:a16="http://schemas.microsoft.com/office/drawing/2014/main" id="{A2A3BC0C-B522-4DA2-BBC0-AC180D8B2C9A}"/>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2319137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F31BC2D-187A-4ED3-8D67-C55187E532E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947F2F5-8E72-425B-A8C2-2B3262F73021}"/>
              </a:ext>
            </a:extLst>
          </p:cNvPr>
          <p:cNvSpPr>
            <a:spLocks noGrp="1"/>
          </p:cNvSpPr>
          <p:nvPr>
            <p:ph type="title" hasCustomPrompt="1"/>
          </p:nvPr>
        </p:nvSpPr>
        <p:spPr>
          <a:xfrm>
            <a:off x="5425440" y="2741026"/>
            <a:ext cx="5002478" cy="2357066"/>
          </a:xfrm>
          <a:prstGeom prst="rect">
            <a:avLst/>
          </a:prstGeom>
        </p:spPr>
        <p:txBody>
          <a:bodyPr/>
          <a:lstStyle>
            <a:lvl1pPr algn="ctr">
              <a:defRPr sz="4800" cap="all" spc="400" baseline="0">
                <a:solidFill>
                  <a:schemeClr val="accent6"/>
                </a:solidFill>
              </a:defRPr>
            </a:lvl1pPr>
          </a:lstStyle>
          <a:p>
            <a:r>
              <a:rPr lang="en-US" dirty="0"/>
              <a:t>Click to add title</a:t>
            </a:r>
          </a:p>
        </p:txBody>
      </p:sp>
    </p:spTree>
    <p:extLst>
      <p:ext uri="{BB962C8B-B14F-4D97-AF65-F5344CB8AC3E}">
        <p14:creationId xmlns:p14="http://schemas.microsoft.com/office/powerpoint/2010/main" val="4250547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usiness Model">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490FC0B-50EB-42D6-A2A5-E02EE642E2E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0" y="0"/>
            <a:ext cx="12192000" cy="6858000"/>
          </a:xfrm>
          <a:prstGeom prst="rect">
            <a:avLst/>
          </a:prstGeom>
        </p:spPr>
      </p:pic>
      <p:sp>
        <p:nvSpPr>
          <p:cNvPr id="16" name="Title 15">
            <a:extLst>
              <a:ext uri="{FF2B5EF4-FFF2-40B4-BE49-F238E27FC236}">
                <a16:creationId xmlns:a16="http://schemas.microsoft.com/office/drawing/2014/main" id="{04AFCE56-D794-4638-A3EC-63DCFB4B6F0D}"/>
              </a:ext>
            </a:extLst>
          </p:cNvPr>
          <p:cNvSpPr>
            <a:spLocks noGrp="1"/>
          </p:cNvSpPr>
          <p:nvPr>
            <p:ph type="title" hasCustomPrompt="1"/>
          </p:nvPr>
        </p:nvSpPr>
        <p:spPr>
          <a:xfrm>
            <a:off x="965511" y="760406"/>
            <a:ext cx="5424988" cy="579245"/>
          </a:xfrm>
          <a:prstGeom prst="rect">
            <a:avLst/>
          </a:prstGeom>
        </p:spPr>
        <p:txBody>
          <a:bodyPr/>
          <a:lstStyle>
            <a:lvl1pPr>
              <a:defRPr sz="2800" cap="all" spc="400" baseline="0">
                <a:solidFill>
                  <a:schemeClr val="bg1"/>
                </a:solidFill>
              </a:defRPr>
            </a:lvl1pPr>
          </a:lstStyle>
          <a:p>
            <a:r>
              <a:rPr lang="en-US" dirty="0"/>
              <a:t>Click to add title</a:t>
            </a:r>
          </a:p>
        </p:txBody>
      </p:sp>
      <p:sp>
        <p:nvSpPr>
          <p:cNvPr id="10" name="Text Placeholder 14">
            <a:extLst>
              <a:ext uri="{FF2B5EF4-FFF2-40B4-BE49-F238E27FC236}">
                <a16:creationId xmlns:a16="http://schemas.microsoft.com/office/drawing/2014/main" id="{318D6597-136D-4434-B628-D387BBEEC3C5}"/>
              </a:ext>
            </a:extLst>
          </p:cNvPr>
          <p:cNvSpPr>
            <a:spLocks noGrp="1"/>
          </p:cNvSpPr>
          <p:nvPr>
            <p:ph type="body" sz="quarter" idx="12" hasCustomPrompt="1"/>
          </p:nvPr>
        </p:nvSpPr>
        <p:spPr>
          <a:xfrm>
            <a:off x="965511" y="3417877"/>
            <a:ext cx="2806280" cy="365125"/>
          </a:xfrm>
          <a:prstGeom prst="rect">
            <a:avLst/>
          </a:prstGeom>
        </p:spPr>
        <p:txBody>
          <a:bodyPr/>
          <a:lstStyle>
            <a:lvl1pPr marL="0" indent="0" algn="ctr">
              <a:buNone/>
              <a:defRPr sz="1600" cap="none" spc="200" baseline="0">
                <a:solidFill>
                  <a:schemeClr val="accent6"/>
                </a:solidFill>
                <a:latin typeface="+mj-lt"/>
              </a:defRPr>
            </a:lvl1pPr>
          </a:lstStyle>
          <a:p>
            <a:pPr lvl="0"/>
            <a:r>
              <a:rPr lang="en-US" dirty="0"/>
              <a:t>Click to add title</a:t>
            </a:r>
          </a:p>
        </p:txBody>
      </p:sp>
      <p:sp>
        <p:nvSpPr>
          <p:cNvPr id="11" name="Text Placeholder 14">
            <a:extLst>
              <a:ext uri="{FF2B5EF4-FFF2-40B4-BE49-F238E27FC236}">
                <a16:creationId xmlns:a16="http://schemas.microsoft.com/office/drawing/2014/main" id="{0691DF94-6587-4325-9C04-970034F1A85C}"/>
              </a:ext>
            </a:extLst>
          </p:cNvPr>
          <p:cNvSpPr>
            <a:spLocks noGrp="1"/>
          </p:cNvSpPr>
          <p:nvPr>
            <p:ph type="body" sz="quarter" idx="13" hasCustomPrompt="1"/>
          </p:nvPr>
        </p:nvSpPr>
        <p:spPr>
          <a:xfrm>
            <a:off x="965511" y="3766050"/>
            <a:ext cx="2806280" cy="1148945"/>
          </a:xfrm>
          <a:prstGeom prst="rect">
            <a:avLst/>
          </a:prstGeom>
        </p:spPr>
        <p:txBody>
          <a:bodyPr/>
          <a:lstStyle>
            <a:lvl1pPr marL="0" indent="0" algn="ctr">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12" name="Text Placeholder 14">
            <a:extLst>
              <a:ext uri="{FF2B5EF4-FFF2-40B4-BE49-F238E27FC236}">
                <a16:creationId xmlns:a16="http://schemas.microsoft.com/office/drawing/2014/main" id="{A3CE4E75-7868-44AD-9AF2-753E07BE78A3}"/>
              </a:ext>
            </a:extLst>
          </p:cNvPr>
          <p:cNvSpPr>
            <a:spLocks noGrp="1"/>
          </p:cNvSpPr>
          <p:nvPr>
            <p:ph type="body" sz="quarter" idx="14" hasCustomPrompt="1"/>
          </p:nvPr>
        </p:nvSpPr>
        <p:spPr>
          <a:xfrm>
            <a:off x="4514520" y="3400925"/>
            <a:ext cx="2806280" cy="365125"/>
          </a:xfrm>
          <a:prstGeom prst="rect">
            <a:avLst/>
          </a:prstGeom>
        </p:spPr>
        <p:txBody>
          <a:bodyPr/>
          <a:lstStyle>
            <a:lvl1pPr marL="0" indent="0" algn="ctr">
              <a:buNone/>
              <a:defRPr sz="1600" cap="none" spc="200" baseline="0">
                <a:solidFill>
                  <a:schemeClr val="accent6"/>
                </a:solidFill>
                <a:latin typeface="+mj-lt"/>
              </a:defRPr>
            </a:lvl1pPr>
          </a:lstStyle>
          <a:p>
            <a:pPr lvl="0"/>
            <a:r>
              <a:rPr lang="en-US" dirty="0"/>
              <a:t>Click to add title</a:t>
            </a:r>
          </a:p>
        </p:txBody>
      </p:sp>
      <p:sp>
        <p:nvSpPr>
          <p:cNvPr id="13" name="Text Placeholder 14">
            <a:extLst>
              <a:ext uri="{FF2B5EF4-FFF2-40B4-BE49-F238E27FC236}">
                <a16:creationId xmlns:a16="http://schemas.microsoft.com/office/drawing/2014/main" id="{8A9FE9C2-0801-4D41-A54B-E00BC7AB7C16}"/>
              </a:ext>
            </a:extLst>
          </p:cNvPr>
          <p:cNvSpPr>
            <a:spLocks noGrp="1"/>
          </p:cNvSpPr>
          <p:nvPr>
            <p:ph type="body" sz="quarter" idx="15" hasCustomPrompt="1"/>
          </p:nvPr>
        </p:nvSpPr>
        <p:spPr>
          <a:xfrm>
            <a:off x="4514520" y="3749098"/>
            <a:ext cx="2806280" cy="1148945"/>
          </a:xfrm>
          <a:prstGeom prst="rect">
            <a:avLst/>
          </a:prstGeom>
        </p:spPr>
        <p:txBody>
          <a:bodyPr/>
          <a:lstStyle>
            <a:lvl1pPr marL="0" indent="0" algn="ctr">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14" name="Text Placeholder 14">
            <a:extLst>
              <a:ext uri="{FF2B5EF4-FFF2-40B4-BE49-F238E27FC236}">
                <a16:creationId xmlns:a16="http://schemas.microsoft.com/office/drawing/2014/main" id="{632FBCC2-2CDB-448A-AA61-8D99495226AF}"/>
              </a:ext>
            </a:extLst>
          </p:cNvPr>
          <p:cNvSpPr>
            <a:spLocks noGrp="1"/>
          </p:cNvSpPr>
          <p:nvPr>
            <p:ph type="body" sz="quarter" idx="16" hasCustomPrompt="1"/>
          </p:nvPr>
        </p:nvSpPr>
        <p:spPr>
          <a:xfrm>
            <a:off x="8063529" y="3400925"/>
            <a:ext cx="2692240" cy="365125"/>
          </a:xfrm>
          <a:prstGeom prst="rect">
            <a:avLst/>
          </a:prstGeom>
        </p:spPr>
        <p:txBody>
          <a:bodyPr/>
          <a:lstStyle>
            <a:lvl1pPr marL="0" indent="0" algn="ctr">
              <a:buNone/>
              <a:defRPr sz="1600" cap="none" spc="200" baseline="0">
                <a:solidFill>
                  <a:schemeClr val="accent6"/>
                </a:solidFill>
                <a:latin typeface="+mj-lt"/>
              </a:defRPr>
            </a:lvl1pPr>
          </a:lstStyle>
          <a:p>
            <a:pPr lvl="0"/>
            <a:r>
              <a:rPr lang="en-US" dirty="0"/>
              <a:t>Click to add title</a:t>
            </a:r>
          </a:p>
        </p:txBody>
      </p:sp>
      <p:sp>
        <p:nvSpPr>
          <p:cNvPr id="15" name="Text Placeholder 14">
            <a:extLst>
              <a:ext uri="{FF2B5EF4-FFF2-40B4-BE49-F238E27FC236}">
                <a16:creationId xmlns:a16="http://schemas.microsoft.com/office/drawing/2014/main" id="{7F6A4D9D-1690-4C0A-9F62-1FE93C0145FC}"/>
              </a:ext>
            </a:extLst>
          </p:cNvPr>
          <p:cNvSpPr>
            <a:spLocks noGrp="1"/>
          </p:cNvSpPr>
          <p:nvPr>
            <p:ph type="body" sz="quarter" idx="17" hasCustomPrompt="1"/>
          </p:nvPr>
        </p:nvSpPr>
        <p:spPr>
          <a:xfrm>
            <a:off x="8063529" y="3749098"/>
            <a:ext cx="2692240" cy="1148945"/>
          </a:xfrm>
          <a:prstGeom prst="rect">
            <a:avLst/>
          </a:prstGeom>
        </p:spPr>
        <p:txBody>
          <a:bodyPr/>
          <a:lstStyle>
            <a:lvl1pPr marL="0" indent="0" algn="ctr">
              <a:lnSpc>
                <a:spcPct val="150000"/>
              </a:lnSpc>
              <a:spcBef>
                <a:spcPts val="0"/>
              </a:spcBef>
              <a:buNone/>
              <a:defRPr sz="1400" cap="none" spc="0" baseline="0">
                <a:solidFill>
                  <a:schemeClr val="bg1"/>
                </a:solidFill>
                <a:latin typeface="+mn-lt"/>
              </a:defRPr>
            </a:lvl1pPr>
          </a:lstStyle>
          <a:p>
            <a:pPr lvl="0"/>
            <a:r>
              <a:rPr lang="en-US" dirty="0"/>
              <a:t>Click to add text</a:t>
            </a:r>
          </a:p>
        </p:txBody>
      </p:sp>
      <p:sp>
        <p:nvSpPr>
          <p:cNvPr id="20" name="Footer Placeholder 15">
            <a:extLst>
              <a:ext uri="{FF2B5EF4-FFF2-40B4-BE49-F238E27FC236}">
                <a16:creationId xmlns:a16="http://schemas.microsoft.com/office/drawing/2014/main" id="{48863DDD-C3CC-439D-B738-34F6E8960AFF}"/>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21" name="Slide Number Placeholder 16">
            <a:extLst>
              <a:ext uri="{FF2B5EF4-FFF2-40B4-BE49-F238E27FC236}">
                <a16:creationId xmlns:a16="http://schemas.microsoft.com/office/drawing/2014/main" id="{A4788388-29C8-4E9F-BF82-A1648088A8B0}"/>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22" name="Date Placeholder 14">
            <a:extLst>
              <a:ext uri="{FF2B5EF4-FFF2-40B4-BE49-F238E27FC236}">
                <a16:creationId xmlns:a16="http://schemas.microsoft.com/office/drawing/2014/main" id="{5E6E1CB5-0E5F-4B44-8044-4010565FCF6D}"/>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2385285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rket Opportunity Overview">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E96CB8F-A88F-40C3-A65B-8C33A16A0C2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1086E70-8E77-436D-93CE-4BCD3EC94BEA}"/>
              </a:ext>
            </a:extLst>
          </p:cNvPr>
          <p:cNvSpPr>
            <a:spLocks noGrp="1"/>
          </p:cNvSpPr>
          <p:nvPr>
            <p:ph type="title" hasCustomPrompt="1"/>
          </p:nvPr>
        </p:nvSpPr>
        <p:spPr>
          <a:xfrm>
            <a:off x="5029799" y="1380501"/>
            <a:ext cx="5097428" cy="991689"/>
          </a:xfrm>
          <a:prstGeom prst="rect">
            <a:avLst/>
          </a:prstGeom>
        </p:spPr>
        <p:txBody>
          <a:bodyPr/>
          <a:lstStyle>
            <a:lvl1pPr algn="ctr">
              <a:defRPr sz="2800" cap="all" spc="400" baseline="0">
                <a:solidFill>
                  <a:schemeClr val="bg1"/>
                </a:solidFill>
              </a:defRPr>
            </a:lvl1pPr>
          </a:lstStyle>
          <a:p>
            <a:r>
              <a:rPr lang="en-US" dirty="0"/>
              <a:t>Click to add title</a:t>
            </a:r>
          </a:p>
        </p:txBody>
      </p:sp>
      <p:sp>
        <p:nvSpPr>
          <p:cNvPr id="10" name="Text Placeholder 10">
            <a:extLst>
              <a:ext uri="{FF2B5EF4-FFF2-40B4-BE49-F238E27FC236}">
                <a16:creationId xmlns:a16="http://schemas.microsoft.com/office/drawing/2014/main" id="{C95B0D27-123C-4F09-AEDC-7874964B77BC}"/>
              </a:ext>
            </a:extLst>
          </p:cNvPr>
          <p:cNvSpPr>
            <a:spLocks noGrp="1"/>
          </p:cNvSpPr>
          <p:nvPr>
            <p:ph type="body" sz="quarter" idx="14" hasCustomPrompt="1"/>
          </p:nvPr>
        </p:nvSpPr>
        <p:spPr>
          <a:xfrm>
            <a:off x="692337" y="3400981"/>
            <a:ext cx="2693128" cy="991689"/>
          </a:xfrm>
          <a:prstGeom prst="rect">
            <a:avLst/>
          </a:prstGeom>
        </p:spPr>
        <p:txBody>
          <a:bodyPr anchor="b"/>
          <a:lstStyle>
            <a:lvl1pPr marL="0" indent="0" algn="l">
              <a:buNone/>
              <a:defRPr sz="5400" kern="0" cap="all" spc="400" baseline="0">
                <a:solidFill>
                  <a:schemeClr val="accent6"/>
                </a:solidFill>
                <a:latin typeface="+mj-lt"/>
              </a:defRPr>
            </a:lvl1pPr>
          </a:lstStyle>
          <a:p>
            <a:pPr lvl="0"/>
            <a:r>
              <a:rPr lang="en-US" dirty="0"/>
              <a:t>Add title</a:t>
            </a:r>
          </a:p>
        </p:txBody>
      </p:sp>
      <p:sp>
        <p:nvSpPr>
          <p:cNvPr id="13" name="Text Placeholder 14">
            <a:extLst>
              <a:ext uri="{FF2B5EF4-FFF2-40B4-BE49-F238E27FC236}">
                <a16:creationId xmlns:a16="http://schemas.microsoft.com/office/drawing/2014/main" id="{F3772143-8573-4FED-977E-651FC59C168F}"/>
              </a:ext>
            </a:extLst>
          </p:cNvPr>
          <p:cNvSpPr>
            <a:spLocks noGrp="1"/>
          </p:cNvSpPr>
          <p:nvPr>
            <p:ph type="body" sz="quarter" idx="20" hasCustomPrompt="1"/>
          </p:nvPr>
        </p:nvSpPr>
        <p:spPr>
          <a:xfrm>
            <a:off x="692336" y="4670980"/>
            <a:ext cx="2693129" cy="1151633"/>
          </a:xfrm>
          <a:prstGeom prst="rect">
            <a:avLst/>
          </a:prstGeom>
        </p:spPr>
        <p:txBody>
          <a:bodyPr anchor="t"/>
          <a:lstStyle>
            <a:lvl1pPr marL="0" indent="0" algn="l">
              <a:lnSpc>
                <a:spcPct val="150000"/>
              </a:lnSpc>
              <a:spcBef>
                <a:spcPts val="0"/>
              </a:spcBef>
              <a:buClr>
                <a:schemeClr val="accent6"/>
              </a:buClr>
              <a:buFont typeface="Courier New" panose="02070309020205020404" pitchFamily="49" charset="0"/>
              <a:buNone/>
              <a:defRPr sz="1400" cap="none" spc="0" baseline="0">
                <a:solidFill>
                  <a:schemeClr val="bg1"/>
                </a:solidFill>
                <a:latin typeface="+mn-lt"/>
              </a:defRPr>
            </a:lvl1pPr>
          </a:lstStyle>
          <a:p>
            <a:pPr lvl="0"/>
            <a:r>
              <a:rPr lang="en-US" dirty="0"/>
              <a:t>Add text here</a:t>
            </a:r>
          </a:p>
        </p:txBody>
      </p:sp>
      <p:sp>
        <p:nvSpPr>
          <p:cNvPr id="25" name="Text Placeholder 10">
            <a:extLst>
              <a:ext uri="{FF2B5EF4-FFF2-40B4-BE49-F238E27FC236}">
                <a16:creationId xmlns:a16="http://schemas.microsoft.com/office/drawing/2014/main" id="{4FD80858-A8CA-496F-8CC0-5ACDBE65112A}"/>
              </a:ext>
            </a:extLst>
          </p:cNvPr>
          <p:cNvSpPr>
            <a:spLocks noGrp="1"/>
          </p:cNvSpPr>
          <p:nvPr>
            <p:ph type="body" sz="quarter" idx="24" hasCustomPrompt="1"/>
          </p:nvPr>
        </p:nvSpPr>
        <p:spPr>
          <a:xfrm>
            <a:off x="3587933" y="3400981"/>
            <a:ext cx="2693128" cy="991689"/>
          </a:xfrm>
          <a:prstGeom prst="rect">
            <a:avLst/>
          </a:prstGeom>
        </p:spPr>
        <p:txBody>
          <a:bodyPr anchor="b"/>
          <a:lstStyle>
            <a:lvl1pPr marL="0" indent="0" algn="l">
              <a:buNone/>
              <a:defRPr sz="5400" kern="0" cap="all" spc="400" baseline="0">
                <a:solidFill>
                  <a:schemeClr val="accent6"/>
                </a:solidFill>
                <a:latin typeface="+mj-lt"/>
              </a:defRPr>
            </a:lvl1pPr>
          </a:lstStyle>
          <a:p>
            <a:pPr lvl="0"/>
            <a:r>
              <a:rPr lang="en-US" dirty="0"/>
              <a:t>Add title</a:t>
            </a:r>
          </a:p>
        </p:txBody>
      </p:sp>
      <p:sp>
        <p:nvSpPr>
          <p:cNvPr id="33" name="Text Placeholder 14">
            <a:extLst>
              <a:ext uri="{FF2B5EF4-FFF2-40B4-BE49-F238E27FC236}">
                <a16:creationId xmlns:a16="http://schemas.microsoft.com/office/drawing/2014/main" id="{2B840B1F-9319-4653-84C5-FF1FDC5E9D9A}"/>
              </a:ext>
            </a:extLst>
          </p:cNvPr>
          <p:cNvSpPr>
            <a:spLocks noGrp="1"/>
          </p:cNvSpPr>
          <p:nvPr>
            <p:ph type="body" sz="quarter" idx="21" hasCustomPrompt="1"/>
          </p:nvPr>
        </p:nvSpPr>
        <p:spPr>
          <a:xfrm>
            <a:off x="3587931" y="4670980"/>
            <a:ext cx="2693129" cy="1151633"/>
          </a:xfrm>
          <a:prstGeom prst="rect">
            <a:avLst/>
          </a:prstGeom>
        </p:spPr>
        <p:txBody>
          <a:bodyPr anchor="t"/>
          <a:lstStyle>
            <a:lvl1pPr marL="0" indent="0" algn="l">
              <a:lnSpc>
                <a:spcPct val="150000"/>
              </a:lnSpc>
              <a:spcBef>
                <a:spcPts val="0"/>
              </a:spcBef>
              <a:buClr>
                <a:schemeClr val="accent6"/>
              </a:buClr>
              <a:buFont typeface="Courier New" panose="02070309020205020404" pitchFamily="49" charset="0"/>
              <a:buNone/>
              <a:defRPr sz="1400" cap="none" spc="0" baseline="0">
                <a:solidFill>
                  <a:schemeClr val="bg1"/>
                </a:solidFill>
                <a:latin typeface="+mn-lt"/>
              </a:defRPr>
            </a:lvl1pPr>
          </a:lstStyle>
          <a:p>
            <a:pPr lvl="0"/>
            <a:r>
              <a:rPr lang="en-US" dirty="0"/>
              <a:t>Add text here</a:t>
            </a:r>
          </a:p>
        </p:txBody>
      </p:sp>
      <p:sp>
        <p:nvSpPr>
          <p:cNvPr id="27" name="Text Placeholder 10">
            <a:extLst>
              <a:ext uri="{FF2B5EF4-FFF2-40B4-BE49-F238E27FC236}">
                <a16:creationId xmlns:a16="http://schemas.microsoft.com/office/drawing/2014/main" id="{0882E4D8-D2AA-4EA0-BBCE-50334E8D160C}"/>
              </a:ext>
            </a:extLst>
          </p:cNvPr>
          <p:cNvSpPr>
            <a:spLocks noGrp="1"/>
          </p:cNvSpPr>
          <p:nvPr>
            <p:ph type="body" sz="quarter" idx="25" hasCustomPrompt="1"/>
          </p:nvPr>
        </p:nvSpPr>
        <p:spPr>
          <a:xfrm>
            <a:off x="6483530" y="3400981"/>
            <a:ext cx="2693128" cy="991689"/>
          </a:xfrm>
          <a:prstGeom prst="rect">
            <a:avLst/>
          </a:prstGeom>
        </p:spPr>
        <p:txBody>
          <a:bodyPr anchor="b"/>
          <a:lstStyle>
            <a:lvl1pPr marL="0" indent="0" algn="l">
              <a:buNone/>
              <a:defRPr sz="5400" kern="0" cap="all" spc="400" baseline="0">
                <a:solidFill>
                  <a:schemeClr val="accent6"/>
                </a:solidFill>
                <a:latin typeface="+mj-lt"/>
              </a:defRPr>
            </a:lvl1pPr>
          </a:lstStyle>
          <a:p>
            <a:pPr lvl="0"/>
            <a:r>
              <a:rPr lang="en-US" dirty="0"/>
              <a:t>Add title</a:t>
            </a:r>
          </a:p>
        </p:txBody>
      </p:sp>
      <p:sp>
        <p:nvSpPr>
          <p:cNvPr id="36" name="Text Placeholder 14">
            <a:extLst>
              <a:ext uri="{FF2B5EF4-FFF2-40B4-BE49-F238E27FC236}">
                <a16:creationId xmlns:a16="http://schemas.microsoft.com/office/drawing/2014/main" id="{97EFBCD4-F812-493F-895A-3449020A0651}"/>
              </a:ext>
            </a:extLst>
          </p:cNvPr>
          <p:cNvSpPr>
            <a:spLocks noGrp="1"/>
          </p:cNvSpPr>
          <p:nvPr>
            <p:ph type="body" sz="quarter" idx="23" hasCustomPrompt="1"/>
          </p:nvPr>
        </p:nvSpPr>
        <p:spPr>
          <a:xfrm>
            <a:off x="6483528" y="4670980"/>
            <a:ext cx="2693129" cy="1151633"/>
          </a:xfrm>
          <a:prstGeom prst="rect">
            <a:avLst/>
          </a:prstGeom>
        </p:spPr>
        <p:txBody>
          <a:bodyPr anchor="t"/>
          <a:lstStyle>
            <a:lvl1pPr marL="0" indent="0" algn="l">
              <a:lnSpc>
                <a:spcPct val="150000"/>
              </a:lnSpc>
              <a:spcBef>
                <a:spcPts val="0"/>
              </a:spcBef>
              <a:buClr>
                <a:schemeClr val="accent6"/>
              </a:buClr>
              <a:buFont typeface="Courier New" panose="02070309020205020404" pitchFamily="49" charset="0"/>
              <a:buNone/>
              <a:defRPr sz="1400" cap="none" spc="0" baseline="0">
                <a:solidFill>
                  <a:schemeClr val="bg1"/>
                </a:solidFill>
                <a:latin typeface="+mn-lt"/>
              </a:defRPr>
            </a:lvl1pPr>
          </a:lstStyle>
          <a:p>
            <a:pPr lvl="0"/>
            <a:r>
              <a:rPr lang="en-US" dirty="0"/>
              <a:t>Add text here</a:t>
            </a:r>
          </a:p>
        </p:txBody>
      </p:sp>
      <p:sp>
        <p:nvSpPr>
          <p:cNvPr id="20" name="Footer Placeholder 15">
            <a:extLst>
              <a:ext uri="{FF2B5EF4-FFF2-40B4-BE49-F238E27FC236}">
                <a16:creationId xmlns:a16="http://schemas.microsoft.com/office/drawing/2014/main" id="{698D43C2-06AB-4549-BCD0-CBDCA0653292}"/>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effectLst>
                  <a:outerShdw blurRad="38100" dist="38100" dir="2700000" algn="tl">
                    <a:srgbClr val="000000">
                      <a:alpha val="43137"/>
                    </a:srgbClr>
                  </a:outerShdw>
                </a:effectLst>
                <a:latin typeface="+mj-lt"/>
              </a:defRPr>
            </a:lvl1pPr>
          </a:lstStyle>
          <a:p>
            <a:r>
              <a:rPr lang="en-US" dirty="0"/>
              <a:t>PRESENTATION TITLE</a:t>
            </a:r>
          </a:p>
        </p:txBody>
      </p:sp>
      <p:sp>
        <p:nvSpPr>
          <p:cNvPr id="21" name="Slide Number Placeholder 16">
            <a:extLst>
              <a:ext uri="{FF2B5EF4-FFF2-40B4-BE49-F238E27FC236}">
                <a16:creationId xmlns:a16="http://schemas.microsoft.com/office/drawing/2014/main" id="{7B2AB1D3-DFF0-43A8-BDE0-52FB314E03A1}"/>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effectLst>
                  <a:outerShdw blurRad="38100" dist="38100" dir="2700000" algn="tl">
                    <a:srgbClr val="000000">
                      <a:alpha val="43137"/>
                    </a:srgbClr>
                  </a:outerShdw>
                </a:effectLst>
                <a:latin typeface="+mn-lt"/>
              </a:defRPr>
            </a:lvl1pPr>
          </a:lstStyle>
          <a:p>
            <a:pPr>
              <a:defRPr/>
            </a:pPr>
            <a:fld id="{8D1FC6F8-0BCD-47E9-9C64-690771D9C143}" type="slidenum">
              <a:rPr lang="en-US" smtClean="0"/>
              <a:pPr>
                <a:defRPr/>
              </a:pPr>
              <a:t>‹#›</a:t>
            </a:fld>
            <a:endParaRPr lang="en-US" dirty="0"/>
          </a:p>
        </p:txBody>
      </p:sp>
      <p:sp>
        <p:nvSpPr>
          <p:cNvPr id="22" name="Date Placeholder 14">
            <a:extLst>
              <a:ext uri="{FF2B5EF4-FFF2-40B4-BE49-F238E27FC236}">
                <a16:creationId xmlns:a16="http://schemas.microsoft.com/office/drawing/2014/main" id="{28A81ABF-135E-483F-9992-6F79C2F559E9}"/>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effectLst>
                  <a:outerShdw blurRad="38100" dist="38100" dir="2700000" algn="tl">
                    <a:srgbClr val="000000">
                      <a:alpha val="43137"/>
                    </a:srgbClr>
                  </a:outerShdw>
                </a:effectLst>
                <a:latin typeface="+mj-lt"/>
              </a:defRPr>
            </a:lvl1pPr>
          </a:lstStyle>
          <a:p>
            <a:pPr>
              <a:defRPr/>
            </a:pPr>
            <a:r>
              <a:rPr lang="en-US" cap="all" dirty="0"/>
              <a:t>May 21, 20XX</a:t>
            </a:r>
          </a:p>
        </p:txBody>
      </p:sp>
    </p:spTree>
    <p:extLst>
      <p:ext uri="{BB962C8B-B14F-4D97-AF65-F5344CB8AC3E}">
        <p14:creationId xmlns:p14="http://schemas.microsoft.com/office/powerpoint/2010/main" val="3078761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 name="Footer Placeholder 15">
            <a:extLst>
              <a:ext uri="{FF2B5EF4-FFF2-40B4-BE49-F238E27FC236}">
                <a16:creationId xmlns:a16="http://schemas.microsoft.com/office/drawing/2014/main" id="{710F293A-37AC-4A72-A56D-2A65F8EA2CEE}"/>
              </a:ext>
            </a:extLst>
          </p:cNvPr>
          <p:cNvSpPr>
            <a:spLocks noGrp="1"/>
          </p:cNvSpPr>
          <p:nvPr>
            <p:ph type="ftr" sz="quarter" idx="3"/>
          </p:nvPr>
        </p:nvSpPr>
        <p:spPr>
          <a:xfrm rot="5400000">
            <a:off x="10541127" y="1408176"/>
            <a:ext cx="2770499" cy="365125"/>
          </a:xfrm>
          <a:prstGeom prst="rect">
            <a:avLst/>
          </a:prstGeom>
        </p:spPr>
        <p:txBody>
          <a:bodyPr anchor="ctr"/>
          <a:lstStyle>
            <a:lvl1pPr algn="r">
              <a:defRPr sz="900" cap="all" spc="400" baseline="0">
                <a:solidFill>
                  <a:schemeClr val="bg1"/>
                </a:solidFill>
                <a:latin typeface="+mj-lt"/>
              </a:defRPr>
            </a:lvl1pPr>
          </a:lstStyle>
          <a:p>
            <a:r>
              <a:rPr lang="en-US" dirty="0"/>
              <a:t>PRESENTATION TITLE</a:t>
            </a:r>
          </a:p>
        </p:txBody>
      </p:sp>
      <p:sp>
        <p:nvSpPr>
          <p:cNvPr id="14" name="Slide Number Placeholder 16">
            <a:extLst>
              <a:ext uri="{FF2B5EF4-FFF2-40B4-BE49-F238E27FC236}">
                <a16:creationId xmlns:a16="http://schemas.microsoft.com/office/drawing/2014/main" id="{EE0BB053-ED5B-47E1-ABB2-815094654C14}"/>
              </a:ext>
            </a:extLst>
          </p:cNvPr>
          <p:cNvSpPr>
            <a:spLocks noGrp="1"/>
          </p:cNvSpPr>
          <p:nvPr>
            <p:ph type="sldNum" sz="quarter" idx="4"/>
          </p:nvPr>
        </p:nvSpPr>
        <p:spPr>
          <a:xfrm>
            <a:off x="11519019" y="3164804"/>
            <a:ext cx="545911" cy="580029"/>
          </a:xfrm>
          <a:prstGeom prst="rect">
            <a:avLst/>
          </a:prstGeom>
        </p:spPr>
        <p:txBody>
          <a:bodyPr anchor="ctr"/>
          <a:lstStyle>
            <a:lvl1pPr algn="r">
              <a:defRPr sz="1600">
                <a:solidFill>
                  <a:schemeClr val="accent6"/>
                </a:solidFill>
                <a:latin typeface="+mn-lt"/>
              </a:defRPr>
            </a:lvl1pPr>
          </a:lstStyle>
          <a:p>
            <a:pPr>
              <a:defRPr/>
            </a:pPr>
            <a:fld id="{8D1FC6F8-0BCD-47E9-9C64-690771D9C143}" type="slidenum">
              <a:rPr lang="en-US" smtClean="0"/>
              <a:pPr>
                <a:defRPr/>
              </a:pPr>
              <a:t>‹#›</a:t>
            </a:fld>
            <a:endParaRPr lang="en-US" dirty="0"/>
          </a:p>
        </p:txBody>
      </p:sp>
      <p:sp>
        <p:nvSpPr>
          <p:cNvPr id="15" name="Date Placeholder 14">
            <a:extLst>
              <a:ext uri="{FF2B5EF4-FFF2-40B4-BE49-F238E27FC236}">
                <a16:creationId xmlns:a16="http://schemas.microsoft.com/office/drawing/2014/main" id="{790B7F12-A295-4495-AE4A-7640863C8828}"/>
              </a:ext>
            </a:extLst>
          </p:cNvPr>
          <p:cNvSpPr>
            <a:spLocks noGrp="1"/>
          </p:cNvSpPr>
          <p:nvPr>
            <p:ph type="dt" sz="half" idx="2"/>
          </p:nvPr>
        </p:nvSpPr>
        <p:spPr>
          <a:xfrm rot="5400000">
            <a:off x="10595991" y="5074920"/>
            <a:ext cx="2647667" cy="365125"/>
          </a:xfrm>
          <a:prstGeom prst="rect">
            <a:avLst/>
          </a:prstGeom>
        </p:spPr>
        <p:txBody>
          <a:bodyPr anchor="ctr"/>
          <a:lstStyle>
            <a:lvl1pPr>
              <a:defRPr sz="900" spc="400" baseline="0">
                <a:solidFill>
                  <a:schemeClr val="bg1"/>
                </a:solidFill>
                <a:latin typeface="+mj-lt"/>
              </a:defRPr>
            </a:lvl1pPr>
          </a:lstStyle>
          <a:p>
            <a:pPr>
              <a:defRPr/>
            </a:pPr>
            <a:r>
              <a:rPr lang="en-US" cap="all" dirty="0"/>
              <a:t>May 21, 20XX</a:t>
            </a:r>
          </a:p>
        </p:txBody>
      </p:sp>
    </p:spTree>
    <p:extLst>
      <p:ext uri="{BB962C8B-B14F-4D97-AF65-F5344CB8AC3E}">
        <p14:creationId xmlns:p14="http://schemas.microsoft.com/office/powerpoint/2010/main" val="13223571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1C44412-AA84-403C-A202-EAB7F3C81B03}"/>
              </a:ext>
            </a:extLst>
          </p:cNvPr>
          <p:cNvSpPr>
            <a:spLocks noGrp="1"/>
          </p:cNvSpPr>
          <p:nvPr>
            <p:ph type="title"/>
          </p:nvPr>
        </p:nvSpPr>
        <p:spPr>
          <a:xfrm>
            <a:off x="825674" y="1327759"/>
            <a:ext cx="4989628" cy="1929505"/>
          </a:xfrm>
        </p:spPr>
        <p:txBody>
          <a:bodyPr/>
          <a:lstStyle/>
          <a:p>
            <a:pPr algn="ctr"/>
            <a:r>
              <a:rPr lang="en-US" sz="4000" dirty="0"/>
              <a:t>CAVA – RMA Commercial Lending School</a:t>
            </a:r>
          </a:p>
        </p:txBody>
      </p:sp>
      <p:sp>
        <p:nvSpPr>
          <p:cNvPr id="13" name="Text Placeholder 12">
            <a:extLst>
              <a:ext uri="{FF2B5EF4-FFF2-40B4-BE49-F238E27FC236}">
                <a16:creationId xmlns:a16="http://schemas.microsoft.com/office/drawing/2014/main" id="{88D1462E-973D-4427-A664-EF751DF59796}"/>
              </a:ext>
            </a:extLst>
          </p:cNvPr>
          <p:cNvSpPr>
            <a:spLocks noGrp="1"/>
          </p:cNvSpPr>
          <p:nvPr>
            <p:ph type="body" sz="quarter" idx="12"/>
          </p:nvPr>
        </p:nvSpPr>
        <p:spPr>
          <a:xfrm>
            <a:off x="838934" y="3257264"/>
            <a:ext cx="4989628" cy="816022"/>
          </a:xfrm>
        </p:spPr>
        <p:txBody>
          <a:bodyPr>
            <a:normAutofit fontScale="77500" lnSpcReduction="20000"/>
          </a:bodyPr>
          <a:lstStyle/>
          <a:p>
            <a:r>
              <a:rPr lang="en-US" dirty="0"/>
              <a:t>Commercial Construction Lending</a:t>
            </a:r>
          </a:p>
          <a:p>
            <a:r>
              <a:rPr lang="en-US" dirty="0"/>
              <a:t>Don Andree</a:t>
            </a:r>
          </a:p>
          <a:p>
            <a:r>
              <a:rPr lang="en-US" dirty="0"/>
              <a:t>October 23, 2025</a:t>
            </a:r>
          </a:p>
        </p:txBody>
      </p:sp>
    </p:spTree>
    <p:extLst>
      <p:ext uri="{BB962C8B-B14F-4D97-AF65-F5344CB8AC3E}">
        <p14:creationId xmlns:p14="http://schemas.microsoft.com/office/powerpoint/2010/main" val="40414330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F92EC24E-3E0A-471B-9A70-B29306D2DABB}"/>
              </a:ext>
            </a:extLst>
          </p:cNvPr>
          <p:cNvSpPr>
            <a:spLocks noGrp="1"/>
          </p:cNvSpPr>
          <p:nvPr>
            <p:ph type="title"/>
          </p:nvPr>
        </p:nvSpPr>
        <p:spPr>
          <a:xfrm>
            <a:off x="3672554" y="1823626"/>
            <a:ext cx="5108113" cy="580029"/>
          </a:xfrm>
        </p:spPr>
        <p:txBody>
          <a:bodyPr/>
          <a:lstStyle/>
          <a:p>
            <a:pPr algn="ctr"/>
            <a:r>
              <a:rPr lang="en-US" sz="3200" dirty="0"/>
              <a:t>Construction loan balancing</a:t>
            </a:r>
          </a:p>
        </p:txBody>
      </p:sp>
      <p:sp>
        <p:nvSpPr>
          <p:cNvPr id="39" name="Text Placeholder 38">
            <a:extLst>
              <a:ext uri="{FF2B5EF4-FFF2-40B4-BE49-F238E27FC236}">
                <a16:creationId xmlns:a16="http://schemas.microsoft.com/office/drawing/2014/main" id="{2B0040E8-BBFE-4B5E-9ADF-88F6C234CBAB}"/>
              </a:ext>
            </a:extLst>
          </p:cNvPr>
          <p:cNvSpPr>
            <a:spLocks noGrp="1"/>
          </p:cNvSpPr>
          <p:nvPr>
            <p:ph type="body" sz="quarter" idx="22"/>
          </p:nvPr>
        </p:nvSpPr>
        <p:spPr>
          <a:xfrm>
            <a:off x="2956595" y="2807310"/>
            <a:ext cx="6319927" cy="3513977"/>
          </a:xfrm>
        </p:spPr>
        <p:txBody>
          <a:bodyPr/>
          <a:lstStyle/>
          <a:p>
            <a:r>
              <a:rPr lang="en-ZA" dirty="0"/>
              <a:t>Up front budget and plan review</a:t>
            </a:r>
          </a:p>
          <a:p>
            <a:r>
              <a:rPr lang="en-ZA" dirty="0"/>
              <a:t>Set budget from which to monitor project – </a:t>
            </a:r>
            <a:r>
              <a:rPr lang="en-ZA" u="sng" dirty="0"/>
              <a:t>Source and Application of Funds</a:t>
            </a:r>
          </a:p>
          <a:p>
            <a:r>
              <a:rPr lang="en-ZA" dirty="0"/>
              <a:t>Regular balancing of budget with each draw</a:t>
            </a:r>
          </a:p>
          <a:p>
            <a:r>
              <a:rPr lang="en-ZA" dirty="0"/>
              <a:t>Set procedure regarding overruns and budget re-allocations</a:t>
            </a:r>
          </a:p>
          <a:p>
            <a:r>
              <a:rPr lang="en-ZA" dirty="0"/>
              <a:t>Approval delegation for overruns/re-allocations</a:t>
            </a:r>
          </a:p>
          <a:p>
            <a:endParaRPr lang="en-ZA" dirty="0"/>
          </a:p>
        </p:txBody>
      </p:sp>
      <p:sp>
        <p:nvSpPr>
          <p:cNvPr id="3" name="Footer Placeholder 2">
            <a:extLst>
              <a:ext uri="{FF2B5EF4-FFF2-40B4-BE49-F238E27FC236}">
                <a16:creationId xmlns:a16="http://schemas.microsoft.com/office/drawing/2014/main" id="{7B218AC5-F86F-4C67-A6CE-942AB696BD82}"/>
              </a:ext>
            </a:extLst>
          </p:cNvPr>
          <p:cNvSpPr>
            <a:spLocks noGrp="1"/>
          </p:cNvSpPr>
          <p:nvPr>
            <p:ph type="ftr" sz="quarter" idx="3"/>
          </p:nvPr>
        </p:nvSpPr>
        <p:spPr>
          <a:xfrm rot="5400000">
            <a:off x="10541127" y="1408176"/>
            <a:ext cx="2770499" cy="365125"/>
          </a:xfrm>
        </p:spPr>
        <p:txBody>
          <a:bodyPr/>
          <a:lstStyle/>
          <a:p>
            <a:r>
              <a:rPr lang="en-US" dirty="0"/>
              <a:t>Construction Lending</a:t>
            </a:r>
          </a:p>
        </p:txBody>
      </p:sp>
      <p:sp>
        <p:nvSpPr>
          <p:cNvPr id="4" name="Slide Number Placeholder 3">
            <a:extLst>
              <a:ext uri="{FF2B5EF4-FFF2-40B4-BE49-F238E27FC236}">
                <a16:creationId xmlns:a16="http://schemas.microsoft.com/office/drawing/2014/main" id="{EBF20B7A-39DA-4D7C-96BB-B2A9565A4D72}"/>
              </a:ext>
            </a:extLst>
          </p:cNvPr>
          <p:cNvSpPr>
            <a:spLocks noGrp="1"/>
          </p:cNvSpPr>
          <p:nvPr>
            <p:ph type="sldNum" sz="quarter" idx="4"/>
          </p:nvPr>
        </p:nvSpPr>
        <p:spPr>
          <a:xfrm>
            <a:off x="11519019" y="3164804"/>
            <a:ext cx="545911" cy="580029"/>
          </a:xfrm>
        </p:spPr>
        <p:txBody>
          <a:bodyPr/>
          <a:lstStyle/>
          <a:p>
            <a:fld id="{8D1FC6F8-0BCD-47E9-9C64-690771D9C143}" type="slidenum">
              <a:rPr lang="en-US" smtClean="0"/>
              <a:pPr/>
              <a:t>10</a:t>
            </a:fld>
            <a:endParaRPr lang="en-US" dirty="0"/>
          </a:p>
        </p:txBody>
      </p:sp>
      <p:sp>
        <p:nvSpPr>
          <p:cNvPr id="44" name="Date Placeholder 43">
            <a:extLst>
              <a:ext uri="{FF2B5EF4-FFF2-40B4-BE49-F238E27FC236}">
                <a16:creationId xmlns:a16="http://schemas.microsoft.com/office/drawing/2014/main" id="{1D14AAB3-2E60-4AAE-8C5D-843AD9A98BE6}"/>
              </a:ext>
            </a:extLst>
          </p:cNvPr>
          <p:cNvSpPr>
            <a:spLocks noGrp="1"/>
          </p:cNvSpPr>
          <p:nvPr>
            <p:ph type="dt" sz="half" idx="2"/>
          </p:nvPr>
        </p:nvSpPr>
        <p:spPr>
          <a:xfrm rot="5400000">
            <a:off x="10595991" y="5074920"/>
            <a:ext cx="2647667" cy="365125"/>
          </a:xfrm>
        </p:spPr>
        <p:txBody>
          <a:bodyPr/>
          <a:lstStyle/>
          <a:p>
            <a:r>
              <a:rPr lang="en-US" dirty="0"/>
              <a:t>October 23, 2025</a:t>
            </a:r>
          </a:p>
        </p:txBody>
      </p:sp>
    </p:spTree>
    <p:extLst>
      <p:ext uri="{BB962C8B-B14F-4D97-AF65-F5344CB8AC3E}">
        <p14:creationId xmlns:p14="http://schemas.microsoft.com/office/powerpoint/2010/main" val="2011919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7244D-3AE4-3BB5-3359-0F51D21ABEDE}"/>
              </a:ext>
            </a:extLst>
          </p:cNvPr>
          <p:cNvSpPr>
            <a:spLocks noGrp="1"/>
          </p:cNvSpPr>
          <p:nvPr>
            <p:ph type="title"/>
          </p:nvPr>
        </p:nvSpPr>
        <p:spPr/>
        <p:txBody>
          <a:bodyPr/>
          <a:lstStyle/>
          <a:p>
            <a:pPr algn="ctr"/>
            <a:r>
              <a:rPr lang="en-US" dirty="0" err="1"/>
              <a:t>TiTle</a:t>
            </a:r>
            <a:r>
              <a:rPr lang="en-US" dirty="0"/>
              <a:t> Insurance</a:t>
            </a:r>
          </a:p>
        </p:txBody>
      </p:sp>
      <p:sp>
        <p:nvSpPr>
          <p:cNvPr id="3" name="Text Placeholder 2">
            <a:extLst>
              <a:ext uri="{FF2B5EF4-FFF2-40B4-BE49-F238E27FC236}">
                <a16:creationId xmlns:a16="http://schemas.microsoft.com/office/drawing/2014/main" id="{F1AEDC49-6737-C99E-B553-C155C5F1001A}"/>
              </a:ext>
            </a:extLst>
          </p:cNvPr>
          <p:cNvSpPr>
            <a:spLocks noGrp="1"/>
          </p:cNvSpPr>
          <p:nvPr>
            <p:ph type="body" sz="quarter" idx="22"/>
          </p:nvPr>
        </p:nvSpPr>
        <p:spPr>
          <a:xfrm>
            <a:off x="2956595" y="2807310"/>
            <a:ext cx="5824073" cy="3399180"/>
          </a:xfrm>
        </p:spPr>
        <p:txBody>
          <a:bodyPr/>
          <a:lstStyle/>
          <a:p>
            <a:r>
              <a:rPr lang="en-US" dirty="0"/>
              <a:t>Property Description – metes and bounds</a:t>
            </a:r>
          </a:p>
          <a:p>
            <a:r>
              <a:rPr lang="en-US" dirty="0"/>
              <a:t>Review, </a:t>
            </a:r>
            <a:r>
              <a:rPr lang="en-US" dirty="0" err="1"/>
              <a:t>undertand</a:t>
            </a:r>
            <a:r>
              <a:rPr lang="en-US" dirty="0"/>
              <a:t>, minimize exceptions</a:t>
            </a:r>
          </a:p>
          <a:p>
            <a:r>
              <a:rPr lang="en-US" dirty="0"/>
              <a:t>Review final policy</a:t>
            </a:r>
          </a:p>
          <a:p>
            <a:r>
              <a:rPr lang="en-US" dirty="0"/>
              <a:t>Construction loan policy REQUIRES title updates and endorsement for each Draw – WHY?</a:t>
            </a:r>
          </a:p>
          <a:p>
            <a:endParaRPr lang="en-US" dirty="0"/>
          </a:p>
        </p:txBody>
      </p:sp>
      <p:sp>
        <p:nvSpPr>
          <p:cNvPr id="4" name="Footer Placeholder 3">
            <a:extLst>
              <a:ext uri="{FF2B5EF4-FFF2-40B4-BE49-F238E27FC236}">
                <a16:creationId xmlns:a16="http://schemas.microsoft.com/office/drawing/2014/main" id="{85956FC7-A08E-1EC5-B814-E28A0712F58B}"/>
              </a:ext>
            </a:extLst>
          </p:cNvPr>
          <p:cNvSpPr>
            <a:spLocks noGrp="1"/>
          </p:cNvSpPr>
          <p:nvPr>
            <p:ph type="ftr" sz="quarter" idx="3"/>
          </p:nvPr>
        </p:nvSpPr>
        <p:spPr/>
        <p:txBody>
          <a:bodyPr/>
          <a:lstStyle/>
          <a:p>
            <a:r>
              <a:rPr lang="en-US" dirty="0" err="1"/>
              <a:t>Consruction</a:t>
            </a:r>
            <a:r>
              <a:rPr lang="en-US" dirty="0"/>
              <a:t> lending</a:t>
            </a:r>
          </a:p>
        </p:txBody>
      </p:sp>
      <p:sp>
        <p:nvSpPr>
          <p:cNvPr id="5" name="Slide Number Placeholder 4">
            <a:extLst>
              <a:ext uri="{FF2B5EF4-FFF2-40B4-BE49-F238E27FC236}">
                <a16:creationId xmlns:a16="http://schemas.microsoft.com/office/drawing/2014/main" id="{7F460AF2-BC22-0E56-EF17-0150D80E27F5}"/>
              </a:ext>
            </a:extLst>
          </p:cNvPr>
          <p:cNvSpPr>
            <a:spLocks noGrp="1"/>
          </p:cNvSpPr>
          <p:nvPr>
            <p:ph type="sldNum" sz="quarter" idx="4"/>
          </p:nvPr>
        </p:nvSpPr>
        <p:spPr/>
        <p:txBody>
          <a:bodyPr/>
          <a:lstStyle/>
          <a:p>
            <a:pPr>
              <a:defRPr/>
            </a:pPr>
            <a:fld id="{8D1FC6F8-0BCD-47E9-9C64-690771D9C143}" type="slidenum">
              <a:rPr lang="en-US" smtClean="0"/>
              <a:pPr>
                <a:defRPr/>
              </a:pPr>
              <a:t>11</a:t>
            </a:fld>
            <a:endParaRPr lang="en-US" dirty="0"/>
          </a:p>
        </p:txBody>
      </p:sp>
      <p:sp>
        <p:nvSpPr>
          <p:cNvPr id="6" name="Date Placeholder 5">
            <a:extLst>
              <a:ext uri="{FF2B5EF4-FFF2-40B4-BE49-F238E27FC236}">
                <a16:creationId xmlns:a16="http://schemas.microsoft.com/office/drawing/2014/main" id="{51629673-AFB2-578A-41D0-C7DC6720B627}"/>
              </a:ext>
            </a:extLst>
          </p:cNvPr>
          <p:cNvSpPr>
            <a:spLocks noGrp="1"/>
          </p:cNvSpPr>
          <p:nvPr>
            <p:ph type="dt" sz="half" idx="2"/>
          </p:nvPr>
        </p:nvSpPr>
        <p:spPr>
          <a:xfrm rot="5400000">
            <a:off x="10602543" y="4886104"/>
            <a:ext cx="2647667" cy="365125"/>
          </a:xfrm>
        </p:spPr>
        <p:txBody>
          <a:bodyPr/>
          <a:lstStyle/>
          <a:p>
            <a:pPr>
              <a:defRPr/>
            </a:pPr>
            <a:r>
              <a:rPr lang="en-US" cap="all" dirty="0"/>
              <a:t>October 23, 2025</a:t>
            </a:r>
          </a:p>
        </p:txBody>
      </p:sp>
    </p:spTree>
    <p:extLst>
      <p:ext uri="{BB962C8B-B14F-4D97-AF65-F5344CB8AC3E}">
        <p14:creationId xmlns:p14="http://schemas.microsoft.com/office/powerpoint/2010/main" val="2607163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027B0-3362-6477-A70C-A8A44056A93B}"/>
              </a:ext>
            </a:extLst>
          </p:cNvPr>
          <p:cNvSpPr>
            <a:spLocks noGrp="1"/>
          </p:cNvSpPr>
          <p:nvPr>
            <p:ph type="title"/>
          </p:nvPr>
        </p:nvSpPr>
        <p:spPr/>
        <p:txBody>
          <a:bodyPr/>
          <a:lstStyle/>
          <a:p>
            <a:pPr algn="ctr"/>
            <a:r>
              <a:rPr lang="en-US" dirty="0"/>
              <a:t>Pre- Leasing </a:t>
            </a:r>
            <a:r>
              <a:rPr lang="en-US" dirty="0" err="1"/>
              <a:t>REquirements</a:t>
            </a:r>
            <a:endParaRPr lang="en-US" dirty="0"/>
          </a:p>
        </p:txBody>
      </p:sp>
      <p:sp>
        <p:nvSpPr>
          <p:cNvPr id="3" name="Text Placeholder 2">
            <a:extLst>
              <a:ext uri="{FF2B5EF4-FFF2-40B4-BE49-F238E27FC236}">
                <a16:creationId xmlns:a16="http://schemas.microsoft.com/office/drawing/2014/main" id="{1D953640-05DE-3F94-4C7A-3760F771127A}"/>
              </a:ext>
            </a:extLst>
          </p:cNvPr>
          <p:cNvSpPr>
            <a:spLocks noGrp="1"/>
          </p:cNvSpPr>
          <p:nvPr>
            <p:ph type="body" sz="quarter" idx="22"/>
          </p:nvPr>
        </p:nvSpPr>
        <p:spPr>
          <a:xfrm>
            <a:off x="2956595" y="2807310"/>
            <a:ext cx="5824073" cy="2987700"/>
          </a:xfrm>
        </p:spPr>
        <p:txBody>
          <a:bodyPr/>
          <a:lstStyle/>
          <a:p>
            <a:r>
              <a:rPr lang="en-US" dirty="0"/>
              <a:t>If Pre-leased, understand</a:t>
            </a:r>
          </a:p>
          <a:p>
            <a:pPr marL="285750" indent="-285750">
              <a:buFont typeface="Wingdings" pitchFamily="2" charset="2"/>
              <a:buChar char="ü"/>
            </a:pPr>
            <a:r>
              <a:rPr lang="en-US" dirty="0"/>
              <a:t>Requirements of tenant</a:t>
            </a:r>
          </a:p>
          <a:p>
            <a:pPr marL="285750" indent="-285750">
              <a:buFont typeface="Wingdings" pitchFamily="2" charset="2"/>
              <a:buChar char="ü"/>
            </a:pPr>
            <a:r>
              <a:rPr lang="en-US" dirty="0"/>
              <a:t>Completion Dates</a:t>
            </a:r>
          </a:p>
          <a:p>
            <a:pPr marL="285750" indent="-285750">
              <a:buFont typeface="Wingdings" pitchFamily="2" charset="2"/>
              <a:buChar char="ü"/>
            </a:pPr>
            <a:r>
              <a:rPr lang="en-US" dirty="0"/>
              <a:t>Funding requirements</a:t>
            </a:r>
          </a:p>
          <a:p>
            <a:pPr marL="285750" indent="-285750">
              <a:buFont typeface="Wingdings" pitchFamily="2" charset="2"/>
              <a:buChar char="ü"/>
            </a:pPr>
            <a:r>
              <a:rPr lang="en-US" dirty="0"/>
              <a:t>Set monitoring criteria</a:t>
            </a:r>
          </a:p>
          <a:p>
            <a:endParaRPr lang="en-US" dirty="0"/>
          </a:p>
        </p:txBody>
      </p:sp>
      <p:sp>
        <p:nvSpPr>
          <p:cNvPr id="4" name="Footer Placeholder 3">
            <a:extLst>
              <a:ext uri="{FF2B5EF4-FFF2-40B4-BE49-F238E27FC236}">
                <a16:creationId xmlns:a16="http://schemas.microsoft.com/office/drawing/2014/main" id="{30BDD537-DB03-5067-6206-F5DE6CC671E2}"/>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9AF7AF54-3339-8E8B-0873-2EDB8108AC54}"/>
              </a:ext>
            </a:extLst>
          </p:cNvPr>
          <p:cNvSpPr>
            <a:spLocks noGrp="1"/>
          </p:cNvSpPr>
          <p:nvPr>
            <p:ph type="sldNum" sz="quarter" idx="4"/>
          </p:nvPr>
        </p:nvSpPr>
        <p:spPr/>
        <p:txBody>
          <a:bodyPr/>
          <a:lstStyle/>
          <a:p>
            <a:pPr>
              <a:defRPr/>
            </a:pPr>
            <a:fld id="{8D1FC6F8-0BCD-47E9-9C64-690771D9C143}" type="slidenum">
              <a:rPr lang="en-US" smtClean="0"/>
              <a:pPr>
                <a:defRPr/>
              </a:pPr>
              <a:t>12</a:t>
            </a:fld>
            <a:endParaRPr lang="en-US" dirty="0"/>
          </a:p>
        </p:txBody>
      </p:sp>
      <p:sp>
        <p:nvSpPr>
          <p:cNvPr id="6" name="Date Placeholder 5">
            <a:extLst>
              <a:ext uri="{FF2B5EF4-FFF2-40B4-BE49-F238E27FC236}">
                <a16:creationId xmlns:a16="http://schemas.microsoft.com/office/drawing/2014/main" id="{278E0DB5-F747-F0F0-EB17-87A7259269B1}"/>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34014438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17A7E-6E2A-A8A6-3ED0-F226A19211E0}"/>
              </a:ext>
            </a:extLst>
          </p:cNvPr>
          <p:cNvSpPr>
            <a:spLocks noGrp="1"/>
          </p:cNvSpPr>
          <p:nvPr>
            <p:ph type="title"/>
          </p:nvPr>
        </p:nvSpPr>
        <p:spPr/>
        <p:txBody>
          <a:bodyPr/>
          <a:lstStyle/>
          <a:p>
            <a:pPr algn="ctr"/>
            <a:r>
              <a:rPr lang="en-US" dirty="0"/>
              <a:t>Appraisal / Phase 1/ Engineering</a:t>
            </a:r>
          </a:p>
        </p:txBody>
      </p:sp>
      <p:sp>
        <p:nvSpPr>
          <p:cNvPr id="3" name="Text Placeholder 2">
            <a:extLst>
              <a:ext uri="{FF2B5EF4-FFF2-40B4-BE49-F238E27FC236}">
                <a16:creationId xmlns:a16="http://schemas.microsoft.com/office/drawing/2014/main" id="{449B0D4B-23A6-91AB-336B-E2BF35890735}"/>
              </a:ext>
            </a:extLst>
          </p:cNvPr>
          <p:cNvSpPr>
            <a:spLocks noGrp="1"/>
          </p:cNvSpPr>
          <p:nvPr>
            <p:ph type="body" sz="quarter" idx="22"/>
          </p:nvPr>
        </p:nvSpPr>
        <p:spPr>
          <a:xfrm>
            <a:off x="2956595" y="2807310"/>
            <a:ext cx="6616896" cy="3025454"/>
          </a:xfrm>
        </p:spPr>
        <p:txBody>
          <a:bodyPr/>
          <a:lstStyle/>
          <a:p>
            <a:r>
              <a:rPr lang="en-US" dirty="0"/>
              <a:t>Review appraisal – Confirm assumptions are accurate</a:t>
            </a:r>
          </a:p>
          <a:p>
            <a:r>
              <a:rPr lang="en-US" dirty="0"/>
              <a:t>Phase 1 – DON”T JUST READ THE EXECUTIVE SUMMARY</a:t>
            </a:r>
          </a:p>
          <a:p>
            <a:r>
              <a:rPr lang="en-US" dirty="0"/>
              <a:t>Engineering/Plan Review – Address issues at front end</a:t>
            </a:r>
          </a:p>
        </p:txBody>
      </p:sp>
      <p:sp>
        <p:nvSpPr>
          <p:cNvPr id="4" name="Footer Placeholder 3">
            <a:extLst>
              <a:ext uri="{FF2B5EF4-FFF2-40B4-BE49-F238E27FC236}">
                <a16:creationId xmlns:a16="http://schemas.microsoft.com/office/drawing/2014/main" id="{220FC57E-09E3-1C8E-0BA2-0F0172671837}"/>
              </a:ext>
            </a:extLst>
          </p:cNvPr>
          <p:cNvSpPr>
            <a:spLocks noGrp="1"/>
          </p:cNvSpPr>
          <p:nvPr>
            <p:ph type="ftr" sz="quarter" idx="3"/>
          </p:nvPr>
        </p:nvSpPr>
        <p:spPr>
          <a:xfrm rot="5400000">
            <a:off x="10560548" y="1479371"/>
            <a:ext cx="2770499" cy="365125"/>
          </a:xfrm>
        </p:spPr>
        <p:txBody>
          <a:bodyPr/>
          <a:lstStyle/>
          <a:p>
            <a:r>
              <a:rPr lang="en-US" dirty="0"/>
              <a:t>Construction lending</a:t>
            </a:r>
          </a:p>
        </p:txBody>
      </p:sp>
      <p:sp>
        <p:nvSpPr>
          <p:cNvPr id="5" name="Slide Number Placeholder 4">
            <a:extLst>
              <a:ext uri="{FF2B5EF4-FFF2-40B4-BE49-F238E27FC236}">
                <a16:creationId xmlns:a16="http://schemas.microsoft.com/office/drawing/2014/main" id="{B328FA81-1AE3-0912-3500-EE13755D4E6B}"/>
              </a:ext>
            </a:extLst>
          </p:cNvPr>
          <p:cNvSpPr>
            <a:spLocks noGrp="1"/>
          </p:cNvSpPr>
          <p:nvPr>
            <p:ph type="sldNum" sz="quarter" idx="4"/>
          </p:nvPr>
        </p:nvSpPr>
        <p:spPr/>
        <p:txBody>
          <a:bodyPr/>
          <a:lstStyle/>
          <a:p>
            <a:pPr>
              <a:defRPr/>
            </a:pPr>
            <a:fld id="{8D1FC6F8-0BCD-47E9-9C64-690771D9C143}" type="slidenum">
              <a:rPr lang="en-US" smtClean="0"/>
              <a:pPr>
                <a:defRPr/>
              </a:pPr>
              <a:t>13</a:t>
            </a:fld>
            <a:endParaRPr lang="en-US" dirty="0"/>
          </a:p>
        </p:txBody>
      </p:sp>
      <p:sp>
        <p:nvSpPr>
          <p:cNvPr id="6" name="Date Placeholder 5">
            <a:extLst>
              <a:ext uri="{FF2B5EF4-FFF2-40B4-BE49-F238E27FC236}">
                <a16:creationId xmlns:a16="http://schemas.microsoft.com/office/drawing/2014/main" id="{64B98A0C-134D-E181-EE3A-BA8724F421A0}"/>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3005027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19871-5C8C-C5B7-B11C-9A60874A4902}"/>
              </a:ext>
            </a:extLst>
          </p:cNvPr>
          <p:cNvSpPr>
            <a:spLocks noGrp="1"/>
          </p:cNvSpPr>
          <p:nvPr>
            <p:ph type="title"/>
          </p:nvPr>
        </p:nvSpPr>
        <p:spPr/>
        <p:txBody>
          <a:bodyPr/>
          <a:lstStyle/>
          <a:p>
            <a:pPr algn="ctr"/>
            <a:r>
              <a:rPr lang="en-US" dirty="0"/>
              <a:t>Bonding</a:t>
            </a:r>
          </a:p>
        </p:txBody>
      </p:sp>
      <p:sp>
        <p:nvSpPr>
          <p:cNvPr id="3" name="Text Placeholder 2">
            <a:extLst>
              <a:ext uri="{FF2B5EF4-FFF2-40B4-BE49-F238E27FC236}">
                <a16:creationId xmlns:a16="http://schemas.microsoft.com/office/drawing/2014/main" id="{ADC25B11-382E-E8E1-D808-8AA7E44C54D6}"/>
              </a:ext>
            </a:extLst>
          </p:cNvPr>
          <p:cNvSpPr>
            <a:spLocks noGrp="1"/>
          </p:cNvSpPr>
          <p:nvPr>
            <p:ph type="body" sz="quarter" idx="22"/>
          </p:nvPr>
        </p:nvSpPr>
        <p:spPr/>
        <p:txBody>
          <a:bodyPr/>
          <a:lstStyle/>
          <a:p>
            <a:pPr marL="285750" indent="-285750" algn="l">
              <a:buFont typeface="Wingdings" pitchFamily="2" charset="2"/>
              <a:buChar char="Ø"/>
            </a:pPr>
            <a:r>
              <a:rPr lang="en-US" dirty="0"/>
              <a:t>Benefits of bonding</a:t>
            </a:r>
          </a:p>
          <a:p>
            <a:pPr marL="285750" indent="-285750" algn="l">
              <a:buFont typeface="Wingdings" pitchFamily="2" charset="2"/>
              <a:buChar char="Ø"/>
            </a:pPr>
            <a:r>
              <a:rPr lang="en-US" dirty="0"/>
              <a:t>When appropriate</a:t>
            </a:r>
          </a:p>
          <a:p>
            <a:pPr marL="285750" indent="-285750" algn="l">
              <a:buFont typeface="Wingdings" pitchFamily="2" charset="2"/>
              <a:buChar char="Ø"/>
            </a:pPr>
            <a:r>
              <a:rPr lang="en-US" dirty="0"/>
              <a:t>How can bonding of subs be an advantage</a:t>
            </a:r>
          </a:p>
        </p:txBody>
      </p:sp>
      <p:sp>
        <p:nvSpPr>
          <p:cNvPr id="4" name="Footer Placeholder 3">
            <a:extLst>
              <a:ext uri="{FF2B5EF4-FFF2-40B4-BE49-F238E27FC236}">
                <a16:creationId xmlns:a16="http://schemas.microsoft.com/office/drawing/2014/main" id="{FD28A6EF-27E8-F681-81A6-54F9E9117655}"/>
              </a:ext>
            </a:extLst>
          </p:cNvPr>
          <p:cNvSpPr>
            <a:spLocks noGrp="1"/>
          </p:cNvSpPr>
          <p:nvPr>
            <p:ph type="ftr" sz="quarter" idx="3"/>
          </p:nvPr>
        </p:nvSpPr>
        <p:spPr/>
        <p:txBody>
          <a:bodyPr/>
          <a:lstStyle/>
          <a:p>
            <a:r>
              <a:rPr lang="en-US"/>
              <a:t>PRESENTATION TITLE</a:t>
            </a:r>
            <a:endParaRPr lang="en-US" dirty="0"/>
          </a:p>
        </p:txBody>
      </p:sp>
      <p:sp>
        <p:nvSpPr>
          <p:cNvPr id="5" name="Slide Number Placeholder 4">
            <a:extLst>
              <a:ext uri="{FF2B5EF4-FFF2-40B4-BE49-F238E27FC236}">
                <a16:creationId xmlns:a16="http://schemas.microsoft.com/office/drawing/2014/main" id="{6F1EDB10-3DB8-0991-1CE8-77AB63498EC1}"/>
              </a:ext>
            </a:extLst>
          </p:cNvPr>
          <p:cNvSpPr>
            <a:spLocks noGrp="1"/>
          </p:cNvSpPr>
          <p:nvPr>
            <p:ph type="sldNum" sz="quarter" idx="4"/>
          </p:nvPr>
        </p:nvSpPr>
        <p:spPr/>
        <p:txBody>
          <a:bodyPr/>
          <a:lstStyle/>
          <a:p>
            <a:pPr>
              <a:defRPr/>
            </a:pPr>
            <a:fld id="{8D1FC6F8-0BCD-47E9-9C64-690771D9C143}" type="slidenum">
              <a:rPr lang="en-US" smtClean="0"/>
              <a:pPr>
                <a:defRPr/>
              </a:pPr>
              <a:t>14</a:t>
            </a:fld>
            <a:endParaRPr lang="en-US" dirty="0"/>
          </a:p>
        </p:txBody>
      </p:sp>
      <p:sp>
        <p:nvSpPr>
          <p:cNvPr id="6" name="Date Placeholder 5">
            <a:extLst>
              <a:ext uri="{FF2B5EF4-FFF2-40B4-BE49-F238E27FC236}">
                <a16:creationId xmlns:a16="http://schemas.microsoft.com/office/drawing/2014/main" id="{A4065730-3D18-5772-4BDF-21ECA2DFE99B}"/>
              </a:ext>
            </a:extLst>
          </p:cNvPr>
          <p:cNvSpPr>
            <a:spLocks noGrp="1"/>
          </p:cNvSpPr>
          <p:nvPr>
            <p:ph type="dt" sz="half" idx="2"/>
          </p:nvPr>
        </p:nvSpPr>
        <p:spPr/>
        <p:txBody>
          <a:bodyPr/>
          <a:lstStyle/>
          <a:p>
            <a:pPr>
              <a:defRPr/>
            </a:pPr>
            <a:r>
              <a:rPr lang="en-US" cap="all"/>
              <a:t>May 21, 20XX</a:t>
            </a:r>
            <a:endParaRPr lang="en-US" cap="all" dirty="0"/>
          </a:p>
        </p:txBody>
      </p:sp>
    </p:spTree>
    <p:extLst>
      <p:ext uri="{BB962C8B-B14F-4D97-AF65-F5344CB8AC3E}">
        <p14:creationId xmlns:p14="http://schemas.microsoft.com/office/powerpoint/2010/main" val="9266626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F45EA-8DA0-E8D4-1835-7DA5045187F9}"/>
              </a:ext>
            </a:extLst>
          </p:cNvPr>
          <p:cNvSpPr>
            <a:spLocks noGrp="1"/>
          </p:cNvSpPr>
          <p:nvPr>
            <p:ph type="title"/>
          </p:nvPr>
        </p:nvSpPr>
        <p:spPr/>
        <p:txBody>
          <a:bodyPr/>
          <a:lstStyle/>
          <a:p>
            <a:pPr algn="ctr"/>
            <a:r>
              <a:rPr lang="en-US" dirty="0"/>
              <a:t>Commitment Letter/Loan Agreement</a:t>
            </a:r>
            <a:br>
              <a:rPr lang="en-US" dirty="0"/>
            </a:br>
            <a:endParaRPr lang="en-US" dirty="0"/>
          </a:p>
        </p:txBody>
      </p:sp>
      <p:sp>
        <p:nvSpPr>
          <p:cNvPr id="3" name="Text Placeholder 2">
            <a:extLst>
              <a:ext uri="{FF2B5EF4-FFF2-40B4-BE49-F238E27FC236}">
                <a16:creationId xmlns:a16="http://schemas.microsoft.com/office/drawing/2014/main" id="{118C6203-2840-D84F-AB43-C5C232144E78}"/>
              </a:ext>
            </a:extLst>
          </p:cNvPr>
          <p:cNvSpPr>
            <a:spLocks noGrp="1"/>
          </p:cNvSpPr>
          <p:nvPr>
            <p:ph type="body" sz="quarter" idx="22"/>
          </p:nvPr>
        </p:nvSpPr>
        <p:spPr>
          <a:xfrm>
            <a:off x="1939636" y="2975988"/>
            <a:ext cx="8243455" cy="3327830"/>
          </a:xfrm>
        </p:spPr>
        <p:txBody>
          <a:bodyPr/>
          <a:lstStyle/>
          <a:p>
            <a:pPr marL="285750" indent="-285750" algn="l">
              <a:buFont typeface="Wingdings" pitchFamily="2" charset="2"/>
              <a:buChar char="Ø"/>
            </a:pPr>
            <a:r>
              <a:rPr lang="en-US" dirty="0"/>
              <a:t>Loan Agreement is the key document and must include all terms of approval and the commitment letter</a:t>
            </a:r>
          </a:p>
          <a:p>
            <a:pPr marL="285750" indent="-285750" algn="l">
              <a:buFont typeface="Wingdings" pitchFamily="2" charset="2"/>
              <a:buChar char="Ø"/>
            </a:pPr>
            <a:r>
              <a:rPr lang="en-US" dirty="0"/>
              <a:t>All financial conditions</a:t>
            </a:r>
          </a:p>
          <a:p>
            <a:pPr marL="285750" indent="-285750" algn="l">
              <a:buFont typeface="Wingdings" pitchFamily="2" charset="2"/>
              <a:buChar char="Ø"/>
            </a:pPr>
            <a:r>
              <a:rPr lang="en-US" dirty="0"/>
              <a:t>Draw process</a:t>
            </a:r>
          </a:p>
          <a:p>
            <a:pPr marL="285750" indent="-285750" algn="l">
              <a:buFont typeface="Wingdings" pitchFamily="2" charset="2"/>
              <a:buChar char="Ø"/>
            </a:pPr>
            <a:r>
              <a:rPr lang="en-US" dirty="0"/>
              <a:t>Covenants</a:t>
            </a:r>
          </a:p>
          <a:p>
            <a:pPr marL="285750" indent="-285750" algn="l">
              <a:buFont typeface="Wingdings" pitchFamily="2" charset="2"/>
              <a:buChar char="Ø"/>
            </a:pPr>
            <a:r>
              <a:rPr lang="en-US" dirty="0"/>
              <a:t>Loan Agreement – Preferably Attorney prepared</a:t>
            </a:r>
          </a:p>
        </p:txBody>
      </p:sp>
      <p:sp>
        <p:nvSpPr>
          <p:cNvPr id="4" name="Footer Placeholder 3">
            <a:extLst>
              <a:ext uri="{FF2B5EF4-FFF2-40B4-BE49-F238E27FC236}">
                <a16:creationId xmlns:a16="http://schemas.microsoft.com/office/drawing/2014/main" id="{3147AD9C-33B2-70EC-3834-E7A7143E3118}"/>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6D9214DB-10C4-8074-FFD8-9E8C6B5AA731}"/>
              </a:ext>
            </a:extLst>
          </p:cNvPr>
          <p:cNvSpPr>
            <a:spLocks noGrp="1"/>
          </p:cNvSpPr>
          <p:nvPr>
            <p:ph type="sldNum" sz="quarter" idx="4"/>
          </p:nvPr>
        </p:nvSpPr>
        <p:spPr/>
        <p:txBody>
          <a:bodyPr/>
          <a:lstStyle/>
          <a:p>
            <a:pPr>
              <a:defRPr/>
            </a:pPr>
            <a:fld id="{8D1FC6F8-0BCD-47E9-9C64-690771D9C143}" type="slidenum">
              <a:rPr lang="en-US" smtClean="0"/>
              <a:pPr>
                <a:defRPr/>
              </a:pPr>
              <a:t>15</a:t>
            </a:fld>
            <a:endParaRPr lang="en-US" dirty="0"/>
          </a:p>
        </p:txBody>
      </p:sp>
      <p:sp>
        <p:nvSpPr>
          <p:cNvPr id="6" name="Date Placeholder 5">
            <a:extLst>
              <a:ext uri="{FF2B5EF4-FFF2-40B4-BE49-F238E27FC236}">
                <a16:creationId xmlns:a16="http://schemas.microsoft.com/office/drawing/2014/main" id="{2DBF9FC5-29A4-AE8C-ADC7-9EA2E643C8DC}"/>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444862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31129-E0BD-5AD1-9462-0BC3E9BB2FA1}"/>
              </a:ext>
            </a:extLst>
          </p:cNvPr>
          <p:cNvSpPr>
            <a:spLocks noGrp="1"/>
          </p:cNvSpPr>
          <p:nvPr>
            <p:ph type="title"/>
          </p:nvPr>
        </p:nvSpPr>
        <p:spPr/>
        <p:txBody>
          <a:bodyPr/>
          <a:lstStyle/>
          <a:p>
            <a:pPr algn="ctr"/>
            <a:r>
              <a:rPr lang="en-US" dirty="0"/>
              <a:t>Administration</a:t>
            </a:r>
          </a:p>
        </p:txBody>
      </p:sp>
      <p:sp>
        <p:nvSpPr>
          <p:cNvPr id="3" name="Text Placeholder 2">
            <a:extLst>
              <a:ext uri="{FF2B5EF4-FFF2-40B4-BE49-F238E27FC236}">
                <a16:creationId xmlns:a16="http://schemas.microsoft.com/office/drawing/2014/main" id="{5837B1EA-F919-88E5-6E0D-9BC0E7E93DD6}"/>
              </a:ext>
            </a:extLst>
          </p:cNvPr>
          <p:cNvSpPr>
            <a:spLocks noGrp="1"/>
          </p:cNvSpPr>
          <p:nvPr>
            <p:ph type="body" sz="quarter" idx="22"/>
          </p:nvPr>
        </p:nvSpPr>
        <p:spPr/>
        <p:txBody>
          <a:bodyPr/>
          <a:lstStyle/>
          <a:p>
            <a:r>
              <a:rPr lang="en-US" dirty="0"/>
              <a:t>Funding Process and Why it is important</a:t>
            </a:r>
          </a:p>
          <a:p>
            <a:r>
              <a:rPr lang="en-US" dirty="0"/>
              <a:t>Preferably by Construction Loan Admin Unit</a:t>
            </a:r>
          </a:p>
        </p:txBody>
      </p:sp>
      <p:sp>
        <p:nvSpPr>
          <p:cNvPr id="4" name="Footer Placeholder 3">
            <a:extLst>
              <a:ext uri="{FF2B5EF4-FFF2-40B4-BE49-F238E27FC236}">
                <a16:creationId xmlns:a16="http://schemas.microsoft.com/office/drawing/2014/main" id="{D903BD77-86ED-CD82-663D-62853A1E4B52}"/>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F1CF7364-5561-7894-C6A0-C2C4DC3BBE12}"/>
              </a:ext>
            </a:extLst>
          </p:cNvPr>
          <p:cNvSpPr>
            <a:spLocks noGrp="1"/>
          </p:cNvSpPr>
          <p:nvPr>
            <p:ph type="sldNum" sz="quarter" idx="4"/>
          </p:nvPr>
        </p:nvSpPr>
        <p:spPr/>
        <p:txBody>
          <a:bodyPr/>
          <a:lstStyle/>
          <a:p>
            <a:pPr>
              <a:defRPr/>
            </a:pPr>
            <a:fld id="{8D1FC6F8-0BCD-47E9-9C64-690771D9C143}" type="slidenum">
              <a:rPr lang="en-US" smtClean="0"/>
              <a:pPr>
                <a:defRPr/>
              </a:pPr>
              <a:t>16</a:t>
            </a:fld>
            <a:endParaRPr lang="en-US" dirty="0"/>
          </a:p>
        </p:txBody>
      </p:sp>
      <p:sp>
        <p:nvSpPr>
          <p:cNvPr id="6" name="Date Placeholder 5">
            <a:extLst>
              <a:ext uri="{FF2B5EF4-FFF2-40B4-BE49-F238E27FC236}">
                <a16:creationId xmlns:a16="http://schemas.microsoft.com/office/drawing/2014/main" id="{682B266C-E106-415B-70A7-07CA0C3595BF}"/>
              </a:ext>
            </a:extLst>
          </p:cNvPr>
          <p:cNvSpPr>
            <a:spLocks noGrp="1"/>
          </p:cNvSpPr>
          <p:nvPr>
            <p:ph type="dt" sz="half" idx="2"/>
          </p:nvPr>
        </p:nvSpPr>
        <p:spPr/>
        <p:txBody>
          <a:bodyPr/>
          <a:lstStyle/>
          <a:p>
            <a:pPr>
              <a:defRPr/>
            </a:pPr>
            <a:r>
              <a:rPr lang="en-US" cap="all" dirty="0"/>
              <a:t>October 23, 2025</a:t>
            </a:r>
          </a:p>
        </p:txBody>
      </p:sp>
      <p:sp>
        <p:nvSpPr>
          <p:cNvPr id="7" name="Date Placeholder 5">
            <a:extLst>
              <a:ext uri="{FF2B5EF4-FFF2-40B4-BE49-F238E27FC236}">
                <a16:creationId xmlns:a16="http://schemas.microsoft.com/office/drawing/2014/main" id="{7426B218-864E-8022-B894-F80DE4EED6B3}"/>
              </a:ext>
            </a:extLst>
          </p:cNvPr>
          <p:cNvSpPr txBox="1">
            <a:spLocks/>
          </p:cNvSpPr>
          <p:nvPr/>
        </p:nvSpPr>
        <p:spPr>
          <a:xfrm rot="5400000">
            <a:off x="10602543" y="4596089"/>
            <a:ext cx="2647667" cy="365125"/>
          </a:xfrm>
          <a:prstGeom prst="rect">
            <a:avLst/>
          </a:prstGeom>
        </p:spPr>
        <p:txBody>
          <a:bodyPr anchor="ctr"/>
          <a:lstStyle>
            <a:defPPr>
              <a:defRPr lang="en-US"/>
            </a:defPPr>
            <a:lvl1pPr marL="0" algn="l" defTabSz="914400" rtl="0" eaLnBrk="1" latinLnBrk="0" hangingPunct="1">
              <a:defRPr sz="900" kern="1200" spc="400" baseline="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cap="all" dirty="0"/>
          </a:p>
        </p:txBody>
      </p:sp>
    </p:spTree>
    <p:extLst>
      <p:ext uri="{BB962C8B-B14F-4D97-AF65-F5344CB8AC3E}">
        <p14:creationId xmlns:p14="http://schemas.microsoft.com/office/powerpoint/2010/main" val="11546698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F6971-07A7-9F09-52D7-1C27743408E0}"/>
              </a:ext>
            </a:extLst>
          </p:cNvPr>
          <p:cNvSpPr>
            <a:spLocks noGrp="1"/>
          </p:cNvSpPr>
          <p:nvPr>
            <p:ph type="title"/>
          </p:nvPr>
        </p:nvSpPr>
        <p:spPr/>
        <p:txBody>
          <a:bodyPr/>
          <a:lstStyle/>
          <a:p>
            <a:pPr algn="ctr"/>
            <a:r>
              <a:rPr lang="en-US" dirty="0"/>
              <a:t>Draw Process – Part 1</a:t>
            </a:r>
            <a:br>
              <a:rPr lang="en-US" dirty="0"/>
            </a:br>
            <a:endParaRPr lang="en-US" dirty="0"/>
          </a:p>
        </p:txBody>
      </p:sp>
      <p:sp>
        <p:nvSpPr>
          <p:cNvPr id="3" name="Text Placeholder 2">
            <a:extLst>
              <a:ext uri="{FF2B5EF4-FFF2-40B4-BE49-F238E27FC236}">
                <a16:creationId xmlns:a16="http://schemas.microsoft.com/office/drawing/2014/main" id="{7602987D-F1A7-3D82-82D4-8F5C737514CA}"/>
              </a:ext>
            </a:extLst>
          </p:cNvPr>
          <p:cNvSpPr>
            <a:spLocks noGrp="1"/>
          </p:cNvSpPr>
          <p:nvPr>
            <p:ph type="body" sz="quarter" idx="22"/>
          </p:nvPr>
        </p:nvSpPr>
        <p:spPr>
          <a:xfrm>
            <a:off x="1371601" y="2403656"/>
            <a:ext cx="9476508" cy="4024854"/>
          </a:xfrm>
        </p:spPr>
        <p:txBody>
          <a:bodyPr/>
          <a:lstStyle/>
          <a:p>
            <a:pPr marL="285750" indent="-285750" algn="l">
              <a:buFont typeface="Wingdings" pitchFamily="2" charset="2"/>
              <a:buChar char="Ø"/>
            </a:pPr>
            <a:r>
              <a:rPr lang="en-US" dirty="0"/>
              <a:t>Draws – Typically once per month</a:t>
            </a:r>
          </a:p>
          <a:p>
            <a:pPr marL="285750" indent="-285750" algn="l">
              <a:buFont typeface="Wingdings" pitchFamily="2" charset="2"/>
              <a:buChar char="Ø"/>
            </a:pPr>
            <a:r>
              <a:rPr lang="en-US" u="sng" dirty="0"/>
              <a:t>Information to include: </a:t>
            </a:r>
          </a:p>
          <a:p>
            <a:pPr marL="285750" indent="-285750" algn="l">
              <a:buFont typeface="Wingdings" pitchFamily="2" charset="2"/>
              <a:buChar char="Ø"/>
            </a:pPr>
            <a:r>
              <a:rPr lang="en-US" dirty="0"/>
              <a:t>Source and Application of Funds with dollars requested</a:t>
            </a:r>
          </a:p>
          <a:p>
            <a:pPr marL="285750" indent="-285750" algn="l">
              <a:buFont typeface="Wingdings" pitchFamily="2" charset="2"/>
              <a:buChar char="Ø"/>
            </a:pPr>
            <a:r>
              <a:rPr lang="en-US" dirty="0"/>
              <a:t>AIA form or contractor’s request for payment with summary of funds per contract</a:t>
            </a:r>
          </a:p>
          <a:p>
            <a:pPr marL="285750" indent="-285750" algn="l">
              <a:buFont typeface="Wingdings" pitchFamily="2" charset="2"/>
              <a:buChar char="Ø"/>
            </a:pPr>
            <a:r>
              <a:rPr lang="en-US" dirty="0"/>
              <a:t>Copies of non building contract expenses</a:t>
            </a:r>
          </a:p>
          <a:p>
            <a:pPr marL="285750" indent="-285750" algn="l">
              <a:buFont typeface="Wingdings" pitchFamily="2" charset="2"/>
              <a:buChar char="Ø"/>
            </a:pPr>
            <a:r>
              <a:rPr lang="en-US" dirty="0"/>
              <a:t>Bank’s construction inspector – To be engaged   Explain</a:t>
            </a:r>
          </a:p>
          <a:p>
            <a:pPr marL="285750" indent="-285750" algn="l">
              <a:buFont typeface="Wingdings" pitchFamily="2" charset="2"/>
              <a:buChar char="Ø"/>
            </a:pPr>
            <a:endParaRPr lang="en-US" dirty="0"/>
          </a:p>
        </p:txBody>
      </p:sp>
      <p:sp>
        <p:nvSpPr>
          <p:cNvPr id="4" name="Footer Placeholder 3">
            <a:extLst>
              <a:ext uri="{FF2B5EF4-FFF2-40B4-BE49-F238E27FC236}">
                <a16:creationId xmlns:a16="http://schemas.microsoft.com/office/drawing/2014/main" id="{423EA707-8234-8362-A824-8E9F4EEA5101}"/>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5EB535B9-C9F5-A6EA-0594-FF06259DB7CC}"/>
              </a:ext>
            </a:extLst>
          </p:cNvPr>
          <p:cNvSpPr>
            <a:spLocks noGrp="1"/>
          </p:cNvSpPr>
          <p:nvPr>
            <p:ph type="sldNum" sz="quarter" idx="4"/>
          </p:nvPr>
        </p:nvSpPr>
        <p:spPr/>
        <p:txBody>
          <a:bodyPr/>
          <a:lstStyle/>
          <a:p>
            <a:pPr>
              <a:defRPr/>
            </a:pPr>
            <a:fld id="{8D1FC6F8-0BCD-47E9-9C64-690771D9C143}" type="slidenum">
              <a:rPr lang="en-US" smtClean="0"/>
              <a:pPr>
                <a:defRPr/>
              </a:pPr>
              <a:t>17</a:t>
            </a:fld>
            <a:endParaRPr lang="en-US" dirty="0"/>
          </a:p>
        </p:txBody>
      </p:sp>
      <p:sp>
        <p:nvSpPr>
          <p:cNvPr id="6" name="Date Placeholder 5">
            <a:extLst>
              <a:ext uri="{FF2B5EF4-FFF2-40B4-BE49-F238E27FC236}">
                <a16:creationId xmlns:a16="http://schemas.microsoft.com/office/drawing/2014/main" id="{6ACFDA25-E143-88A1-BD8E-1AF375ABC028}"/>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5051448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1760E-FB3D-F550-F178-B7B549E3FB98}"/>
              </a:ext>
            </a:extLst>
          </p:cNvPr>
          <p:cNvSpPr>
            <a:spLocks noGrp="1"/>
          </p:cNvSpPr>
          <p:nvPr>
            <p:ph type="title"/>
          </p:nvPr>
        </p:nvSpPr>
        <p:spPr/>
        <p:txBody>
          <a:bodyPr/>
          <a:lstStyle/>
          <a:p>
            <a:pPr algn="ctr"/>
            <a:r>
              <a:rPr lang="en-US" dirty="0"/>
              <a:t>Draw Process –  Part 2</a:t>
            </a:r>
          </a:p>
        </p:txBody>
      </p:sp>
      <p:sp>
        <p:nvSpPr>
          <p:cNvPr id="3" name="Text Placeholder 2">
            <a:extLst>
              <a:ext uri="{FF2B5EF4-FFF2-40B4-BE49-F238E27FC236}">
                <a16:creationId xmlns:a16="http://schemas.microsoft.com/office/drawing/2014/main" id="{A863D24F-5F67-EF58-B00C-21EEAD3AECF3}"/>
              </a:ext>
            </a:extLst>
          </p:cNvPr>
          <p:cNvSpPr>
            <a:spLocks noGrp="1"/>
          </p:cNvSpPr>
          <p:nvPr>
            <p:ph type="body" sz="quarter" idx="22"/>
          </p:nvPr>
        </p:nvSpPr>
        <p:spPr>
          <a:xfrm>
            <a:off x="692727" y="2632364"/>
            <a:ext cx="10432473" cy="3754581"/>
          </a:xfrm>
        </p:spPr>
        <p:txBody>
          <a:bodyPr/>
          <a:lstStyle/>
          <a:p>
            <a:pPr marL="285750" indent="-285750" algn="l">
              <a:buFont typeface="Wingdings" pitchFamily="2" charset="2"/>
              <a:buChar char="Ø"/>
            </a:pPr>
            <a:r>
              <a:rPr lang="en-US" dirty="0"/>
              <a:t>Draw information is reviewed for accuracy and any problems</a:t>
            </a:r>
          </a:p>
          <a:p>
            <a:pPr marL="285750" indent="-285750" algn="l">
              <a:buFont typeface="Wingdings" pitchFamily="2" charset="2"/>
              <a:buChar char="Ø"/>
            </a:pPr>
            <a:r>
              <a:rPr lang="en-US" dirty="0"/>
              <a:t>Receipt of inspector’s approval – Typically verbal followed by written report</a:t>
            </a:r>
          </a:p>
          <a:p>
            <a:pPr marL="285750" indent="-285750" algn="l">
              <a:buFont typeface="Wingdings" pitchFamily="2" charset="2"/>
              <a:buChar char="Ø"/>
            </a:pPr>
            <a:r>
              <a:rPr lang="en-US" dirty="0"/>
              <a:t>Internal bank approval</a:t>
            </a:r>
          </a:p>
          <a:p>
            <a:pPr marL="285750" indent="-285750" algn="l">
              <a:buFont typeface="Wingdings" pitchFamily="2" charset="2"/>
              <a:buChar char="Ø"/>
            </a:pPr>
            <a:r>
              <a:rPr lang="en-US" dirty="0"/>
              <a:t>Title update and confirmation of endorsement</a:t>
            </a:r>
          </a:p>
          <a:p>
            <a:pPr marL="285750" indent="-285750" algn="l">
              <a:buFont typeface="Wingdings" pitchFamily="2" charset="2"/>
              <a:buChar char="Ø"/>
            </a:pPr>
            <a:r>
              <a:rPr lang="en-US" dirty="0"/>
              <a:t>Lien waivers obtained</a:t>
            </a:r>
          </a:p>
          <a:p>
            <a:pPr marL="285750" indent="-285750" algn="l">
              <a:buFont typeface="Wingdings" pitchFamily="2" charset="2"/>
              <a:buChar char="Ø"/>
            </a:pPr>
            <a:r>
              <a:rPr lang="en-US" dirty="0"/>
              <a:t>Funding</a:t>
            </a:r>
          </a:p>
          <a:p>
            <a:pPr marL="285750" indent="-285750" algn="l">
              <a:buFont typeface="Wingdings" pitchFamily="2" charset="2"/>
              <a:buChar char="Ø"/>
            </a:pPr>
            <a:r>
              <a:rPr lang="en-US" b="1" u="sng" dirty="0"/>
              <a:t>CONTINUING GOAL -  Dollars remaining to be funded &gt; cost to complete</a:t>
            </a:r>
          </a:p>
        </p:txBody>
      </p:sp>
      <p:sp>
        <p:nvSpPr>
          <p:cNvPr id="4" name="Footer Placeholder 3">
            <a:extLst>
              <a:ext uri="{FF2B5EF4-FFF2-40B4-BE49-F238E27FC236}">
                <a16:creationId xmlns:a16="http://schemas.microsoft.com/office/drawing/2014/main" id="{A6920A30-AEA5-A069-1355-817BCE5855A8}"/>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E93CECC1-505C-3484-269D-C545AF1D7B6F}"/>
              </a:ext>
            </a:extLst>
          </p:cNvPr>
          <p:cNvSpPr>
            <a:spLocks noGrp="1"/>
          </p:cNvSpPr>
          <p:nvPr>
            <p:ph type="sldNum" sz="quarter" idx="4"/>
          </p:nvPr>
        </p:nvSpPr>
        <p:spPr/>
        <p:txBody>
          <a:bodyPr/>
          <a:lstStyle/>
          <a:p>
            <a:pPr>
              <a:defRPr/>
            </a:pPr>
            <a:fld id="{8D1FC6F8-0BCD-47E9-9C64-690771D9C143}" type="slidenum">
              <a:rPr lang="en-US" smtClean="0"/>
              <a:pPr>
                <a:defRPr/>
              </a:pPr>
              <a:t>18</a:t>
            </a:fld>
            <a:endParaRPr lang="en-US" dirty="0"/>
          </a:p>
        </p:txBody>
      </p:sp>
      <p:sp>
        <p:nvSpPr>
          <p:cNvPr id="6" name="Date Placeholder 5">
            <a:extLst>
              <a:ext uri="{FF2B5EF4-FFF2-40B4-BE49-F238E27FC236}">
                <a16:creationId xmlns:a16="http://schemas.microsoft.com/office/drawing/2014/main" id="{A73EAE46-0BE7-24B0-DB70-7D652561474B}"/>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4456089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1FCB7-5D39-8F80-015B-9DD5B3BB115E}"/>
              </a:ext>
            </a:extLst>
          </p:cNvPr>
          <p:cNvSpPr>
            <a:spLocks noGrp="1"/>
          </p:cNvSpPr>
          <p:nvPr>
            <p:ph type="title"/>
          </p:nvPr>
        </p:nvSpPr>
        <p:spPr/>
        <p:txBody>
          <a:bodyPr/>
          <a:lstStyle/>
          <a:p>
            <a:pPr algn="ctr"/>
            <a:r>
              <a:rPr lang="en-US" dirty="0"/>
              <a:t>Happy Ending</a:t>
            </a:r>
          </a:p>
        </p:txBody>
      </p:sp>
      <p:sp>
        <p:nvSpPr>
          <p:cNvPr id="3" name="Text Placeholder 2">
            <a:extLst>
              <a:ext uri="{FF2B5EF4-FFF2-40B4-BE49-F238E27FC236}">
                <a16:creationId xmlns:a16="http://schemas.microsoft.com/office/drawing/2014/main" id="{C8087B51-23D9-F063-6CD4-5CD7D2AA8125}"/>
              </a:ext>
            </a:extLst>
          </p:cNvPr>
          <p:cNvSpPr>
            <a:spLocks noGrp="1"/>
          </p:cNvSpPr>
          <p:nvPr>
            <p:ph type="body" sz="quarter" idx="22"/>
          </p:nvPr>
        </p:nvSpPr>
        <p:spPr>
          <a:xfrm>
            <a:off x="1122219" y="2403656"/>
            <a:ext cx="9185564" cy="3733908"/>
          </a:xfrm>
        </p:spPr>
        <p:txBody>
          <a:bodyPr/>
          <a:lstStyle/>
          <a:p>
            <a:r>
              <a:rPr lang="en-US" dirty="0"/>
              <a:t>So, following Parts 1 and 2 will insure all construction projects run smoothly</a:t>
            </a:r>
          </a:p>
          <a:p>
            <a:endParaRPr lang="en-US" dirty="0"/>
          </a:p>
          <a:p>
            <a:r>
              <a:rPr lang="en-US" sz="2800" dirty="0"/>
              <a:t>Right?</a:t>
            </a:r>
          </a:p>
          <a:p>
            <a:r>
              <a:rPr lang="en-US" dirty="0"/>
              <a:t>List some things that might go wrong?</a:t>
            </a:r>
          </a:p>
          <a:p>
            <a:r>
              <a:rPr lang="en-US" dirty="0"/>
              <a:t>Lets review potential issues…………</a:t>
            </a:r>
          </a:p>
        </p:txBody>
      </p:sp>
      <p:sp>
        <p:nvSpPr>
          <p:cNvPr id="4" name="Footer Placeholder 3">
            <a:extLst>
              <a:ext uri="{FF2B5EF4-FFF2-40B4-BE49-F238E27FC236}">
                <a16:creationId xmlns:a16="http://schemas.microsoft.com/office/drawing/2014/main" id="{7A97C906-44B6-5BB4-6834-787B7CCB6E3C}"/>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ECDE68D8-EE12-4763-E559-EBAF0F1D899D}"/>
              </a:ext>
            </a:extLst>
          </p:cNvPr>
          <p:cNvSpPr>
            <a:spLocks noGrp="1"/>
          </p:cNvSpPr>
          <p:nvPr>
            <p:ph type="sldNum" sz="quarter" idx="4"/>
          </p:nvPr>
        </p:nvSpPr>
        <p:spPr/>
        <p:txBody>
          <a:bodyPr/>
          <a:lstStyle/>
          <a:p>
            <a:pPr>
              <a:defRPr/>
            </a:pPr>
            <a:fld id="{8D1FC6F8-0BCD-47E9-9C64-690771D9C143}" type="slidenum">
              <a:rPr lang="en-US" smtClean="0"/>
              <a:pPr>
                <a:defRPr/>
              </a:pPr>
              <a:t>19</a:t>
            </a:fld>
            <a:endParaRPr lang="en-US" dirty="0"/>
          </a:p>
        </p:txBody>
      </p:sp>
      <p:sp>
        <p:nvSpPr>
          <p:cNvPr id="6" name="Date Placeholder 5">
            <a:extLst>
              <a:ext uri="{FF2B5EF4-FFF2-40B4-BE49-F238E27FC236}">
                <a16:creationId xmlns:a16="http://schemas.microsoft.com/office/drawing/2014/main" id="{6BF268C5-AA4E-BE9E-6022-8E201A0C44A0}"/>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1441327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25D24-C857-977F-9EBB-3311F4F2E49E}"/>
              </a:ext>
            </a:extLst>
          </p:cNvPr>
          <p:cNvSpPr>
            <a:spLocks noGrp="1"/>
          </p:cNvSpPr>
          <p:nvPr>
            <p:ph type="title"/>
          </p:nvPr>
        </p:nvSpPr>
        <p:spPr>
          <a:xfrm>
            <a:off x="1021623" y="2210810"/>
            <a:ext cx="4579970" cy="538038"/>
          </a:xfrm>
        </p:spPr>
        <p:txBody>
          <a:bodyPr>
            <a:normAutofit/>
          </a:bodyPr>
          <a:lstStyle/>
          <a:p>
            <a:r>
              <a:rPr lang="en-US" sz="2000"/>
              <a:t>Construction Industry</a:t>
            </a:r>
          </a:p>
        </p:txBody>
      </p:sp>
      <p:sp>
        <p:nvSpPr>
          <p:cNvPr id="13" name="Text Placeholder 2">
            <a:extLst>
              <a:ext uri="{FF2B5EF4-FFF2-40B4-BE49-F238E27FC236}">
                <a16:creationId xmlns:a16="http://schemas.microsoft.com/office/drawing/2014/main" id="{62082764-A41A-36ED-A63F-0600C60C81B4}"/>
              </a:ext>
            </a:extLst>
          </p:cNvPr>
          <p:cNvSpPr>
            <a:spLocks noGrp="1"/>
          </p:cNvSpPr>
          <p:nvPr>
            <p:ph type="body" sz="quarter" idx="12"/>
          </p:nvPr>
        </p:nvSpPr>
        <p:spPr>
          <a:xfrm>
            <a:off x="1034661" y="2747550"/>
            <a:ext cx="5309918" cy="2872039"/>
          </a:xfrm>
        </p:spPr>
        <p:txBody>
          <a:bodyPr/>
          <a:lstStyle/>
          <a:p>
            <a:pPr marL="285750" indent="-285750">
              <a:buFont typeface="Wingdings" pitchFamily="2" charset="2"/>
              <a:buChar char="Ø"/>
            </a:pPr>
            <a:r>
              <a:rPr lang="en-US" dirty="0"/>
              <a:t>In 2024 – the construction industry contributed 4.5% to national Gross Domestic Product (GDP)</a:t>
            </a:r>
          </a:p>
          <a:p>
            <a:pPr marL="285750" indent="-285750">
              <a:buFont typeface="Wingdings" pitchFamily="2" charset="2"/>
              <a:buChar char="Ø"/>
            </a:pPr>
            <a:r>
              <a:rPr lang="en-US" dirty="0"/>
              <a:t>Total market size is $2.1 trillion – residential, commercial and infrastructure</a:t>
            </a:r>
          </a:p>
          <a:p>
            <a:pPr marL="285750" indent="-285750">
              <a:buFont typeface="Wingdings" pitchFamily="2" charset="2"/>
              <a:buChar char="Ø"/>
            </a:pPr>
            <a:r>
              <a:rPr lang="en-US" dirty="0"/>
              <a:t>Key Drivers – Economy, Technology,  Government Policies, population trends and urbanization</a:t>
            </a:r>
          </a:p>
          <a:p>
            <a:pPr marL="285750" indent="-285750">
              <a:buFont typeface="Wingdings" pitchFamily="2" charset="2"/>
              <a:buChar char="Ø"/>
            </a:pPr>
            <a:r>
              <a:rPr lang="en-US" dirty="0"/>
              <a:t>Other Drivers: Smarter construction, product innovation, green technologies and expectations</a:t>
            </a:r>
          </a:p>
          <a:p>
            <a:pPr marL="285750" indent="-285750">
              <a:buFont typeface="Wingdings" pitchFamily="2" charset="2"/>
              <a:buChar char="Ø"/>
            </a:pPr>
            <a:endParaRPr lang="en-US" dirty="0"/>
          </a:p>
          <a:p>
            <a:endParaRPr lang="en-US" dirty="0"/>
          </a:p>
        </p:txBody>
      </p:sp>
      <p:pic>
        <p:nvPicPr>
          <p:cNvPr id="9" name="Picture 8" descr="Sunset silhouette of scaffolding in construction site">
            <a:extLst>
              <a:ext uri="{FF2B5EF4-FFF2-40B4-BE49-F238E27FC236}">
                <a16:creationId xmlns:a16="http://schemas.microsoft.com/office/drawing/2014/main" id="{5415DF0D-7F59-7833-9BF5-B06C928A3DCD}"/>
              </a:ext>
            </a:extLst>
          </p:cNvPr>
          <p:cNvPicPr>
            <a:picLocks noChangeAspect="1"/>
          </p:cNvPicPr>
          <p:nvPr/>
        </p:nvPicPr>
        <p:blipFill>
          <a:blip r:embed="rId2"/>
          <a:srcRect l="17940" r="14085"/>
          <a:stretch>
            <a:fillRect/>
          </a:stretch>
        </p:blipFill>
        <p:spPr>
          <a:xfrm>
            <a:off x="7663453" y="1433033"/>
            <a:ext cx="3527091" cy="3463540"/>
          </a:xfrm>
          <a:prstGeom prst="ellipse">
            <a:avLst/>
          </a:prstGeom>
          <a:noFill/>
        </p:spPr>
      </p:pic>
      <p:sp>
        <p:nvSpPr>
          <p:cNvPr id="5" name="Footer Placeholder 4">
            <a:extLst>
              <a:ext uri="{FF2B5EF4-FFF2-40B4-BE49-F238E27FC236}">
                <a16:creationId xmlns:a16="http://schemas.microsoft.com/office/drawing/2014/main" id="{2BA3C14C-35C6-A2E7-69B2-5A6CC21E9047}"/>
              </a:ext>
            </a:extLst>
          </p:cNvPr>
          <p:cNvSpPr>
            <a:spLocks noGrp="1"/>
          </p:cNvSpPr>
          <p:nvPr>
            <p:ph type="ftr" sz="quarter" idx="3"/>
          </p:nvPr>
        </p:nvSpPr>
        <p:spPr>
          <a:xfrm rot="5400000">
            <a:off x="10541127" y="1408176"/>
            <a:ext cx="2770499" cy="365125"/>
          </a:xfrm>
        </p:spPr>
        <p:txBody>
          <a:bodyPr anchor="ctr">
            <a:normAutofit/>
          </a:bodyPr>
          <a:lstStyle/>
          <a:p>
            <a:pPr>
              <a:spcAft>
                <a:spcPts val="600"/>
              </a:spcAft>
            </a:pPr>
            <a:r>
              <a:rPr lang="en-US" dirty="0"/>
              <a:t>Construction Lending</a:t>
            </a:r>
          </a:p>
        </p:txBody>
      </p:sp>
      <p:sp>
        <p:nvSpPr>
          <p:cNvPr id="6" name="Slide Number Placeholder 5">
            <a:extLst>
              <a:ext uri="{FF2B5EF4-FFF2-40B4-BE49-F238E27FC236}">
                <a16:creationId xmlns:a16="http://schemas.microsoft.com/office/drawing/2014/main" id="{9C43D39B-23D5-2F67-51C5-38A9BEDC86E8}"/>
              </a:ext>
            </a:extLst>
          </p:cNvPr>
          <p:cNvSpPr>
            <a:spLocks noGrp="1"/>
          </p:cNvSpPr>
          <p:nvPr>
            <p:ph type="sldNum" sz="quarter" idx="4"/>
          </p:nvPr>
        </p:nvSpPr>
        <p:spPr>
          <a:xfrm>
            <a:off x="11519019" y="3164804"/>
            <a:ext cx="545911" cy="580029"/>
          </a:xfrm>
        </p:spPr>
        <p:txBody>
          <a:bodyPr anchor="ctr">
            <a:normAutofit/>
          </a:bodyPr>
          <a:lstStyle/>
          <a:p>
            <a:pPr>
              <a:spcAft>
                <a:spcPts val="600"/>
              </a:spcAft>
              <a:defRPr/>
            </a:pPr>
            <a:fld id="{8D1FC6F8-0BCD-47E9-9C64-690771D9C143}" type="slidenum">
              <a:rPr lang="en-US" smtClean="0"/>
              <a:pPr>
                <a:spcAft>
                  <a:spcPts val="600"/>
                </a:spcAft>
                <a:defRPr/>
              </a:pPr>
              <a:t>2</a:t>
            </a:fld>
            <a:endParaRPr lang="en-US"/>
          </a:p>
        </p:txBody>
      </p:sp>
      <p:sp>
        <p:nvSpPr>
          <p:cNvPr id="7" name="Date Placeholder 6">
            <a:extLst>
              <a:ext uri="{FF2B5EF4-FFF2-40B4-BE49-F238E27FC236}">
                <a16:creationId xmlns:a16="http://schemas.microsoft.com/office/drawing/2014/main" id="{7C07BA8A-C678-46C7-1D5F-C10DB14B373A}"/>
              </a:ext>
            </a:extLst>
          </p:cNvPr>
          <p:cNvSpPr>
            <a:spLocks noGrp="1"/>
          </p:cNvSpPr>
          <p:nvPr>
            <p:ph type="dt" sz="half" idx="2"/>
          </p:nvPr>
        </p:nvSpPr>
        <p:spPr>
          <a:xfrm rot="5400000">
            <a:off x="10595991" y="5074920"/>
            <a:ext cx="2647667" cy="365125"/>
          </a:xfrm>
        </p:spPr>
        <p:txBody>
          <a:bodyPr anchor="ctr">
            <a:normAutofit/>
          </a:bodyPr>
          <a:lstStyle/>
          <a:p>
            <a:pPr>
              <a:spcAft>
                <a:spcPts val="600"/>
              </a:spcAft>
              <a:defRPr/>
            </a:pPr>
            <a:r>
              <a:rPr lang="en-US" cap="all" dirty="0"/>
              <a:t>October 23, 2025</a:t>
            </a:r>
          </a:p>
        </p:txBody>
      </p:sp>
    </p:spTree>
    <p:extLst>
      <p:ext uri="{BB962C8B-B14F-4D97-AF65-F5344CB8AC3E}">
        <p14:creationId xmlns:p14="http://schemas.microsoft.com/office/powerpoint/2010/main" val="1180665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137AC-9F2C-7449-8103-E34D8C822B85}"/>
              </a:ext>
            </a:extLst>
          </p:cNvPr>
          <p:cNvSpPr>
            <a:spLocks noGrp="1"/>
          </p:cNvSpPr>
          <p:nvPr>
            <p:ph type="title"/>
          </p:nvPr>
        </p:nvSpPr>
        <p:spPr/>
        <p:txBody>
          <a:bodyPr/>
          <a:lstStyle/>
          <a:p>
            <a:pPr algn="ctr"/>
            <a:r>
              <a:rPr lang="en-US" dirty="0"/>
              <a:t>Equity Timing</a:t>
            </a:r>
          </a:p>
        </p:txBody>
      </p:sp>
      <p:sp>
        <p:nvSpPr>
          <p:cNvPr id="3" name="Text Placeholder 2">
            <a:extLst>
              <a:ext uri="{FF2B5EF4-FFF2-40B4-BE49-F238E27FC236}">
                <a16:creationId xmlns:a16="http://schemas.microsoft.com/office/drawing/2014/main" id="{1590120D-A378-3B64-C980-4BA6D4B15C1B}"/>
              </a:ext>
            </a:extLst>
          </p:cNvPr>
          <p:cNvSpPr>
            <a:spLocks noGrp="1"/>
          </p:cNvSpPr>
          <p:nvPr>
            <p:ph type="body" sz="quarter" idx="22"/>
          </p:nvPr>
        </p:nvSpPr>
        <p:spPr>
          <a:xfrm>
            <a:off x="1163783" y="2403655"/>
            <a:ext cx="9615054" cy="3858599"/>
          </a:xfrm>
        </p:spPr>
        <p:txBody>
          <a:bodyPr/>
          <a:lstStyle/>
          <a:p>
            <a:pPr marL="285750" indent="-285750" algn="l">
              <a:buFont typeface="Wingdings" pitchFamily="2" charset="2"/>
              <a:buChar char="Ø"/>
            </a:pPr>
            <a:r>
              <a:rPr lang="en-US" dirty="0"/>
              <a:t>Preferred to have all equity funded and invested PRIOR to the first funding of bank funds</a:t>
            </a:r>
          </a:p>
          <a:p>
            <a:pPr marL="285750" indent="-285750" algn="l">
              <a:buFont typeface="Wingdings" pitchFamily="2" charset="2"/>
              <a:buChar char="Ø"/>
            </a:pPr>
            <a:r>
              <a:rPr lang="en-US" dirty="0"/>
              <a:t>Timed funding increases risk that must be properly underwritten</a:t>
            </a:r>
          </a:p>
          <a:p>
            <a:pPr marL="285750" indent="-285750" algn="l">
              <a:buFont typeface="Wingdings" pitchFamily="2" charset="2"/>
              <a:buChar char="Ø"/>
            </a:pPr>
            <a:r>
              <a:rPr lang="en-US" dirty="0"/>
              <a:t>Poor management of how equity is invested, results in an “unforced error” and can not be defended to  your shareholders – No project is worth taking this risk</a:t>
            </a:r>
          </a:p>
        </p:txBody>
      </p:sp>
      <p:sp>
        <p:nvSpPr>
          <p:cNvPr id="4" name="Footer Placeholder 3">
            <a:extLst>
              <a:ext uri="{FF2B5EF4-FFF2-40B4-BE49-F238E27FC236}">
                <a16:creationId xmlns:a16="http://schemas.microsoft.com/office/drawing/2014/main" id="{ACD69842-DC39-119D-0EAA-E81BD66FF47B}"/>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469112CE-AC56-BFF5-ADDE-AF19740A87B0}"/>
              </a:ext>
            </a:extLst>
          </p:cNvPr>
          <p:cNvSpPr>
            <a:spLocks noGrp="1"/>
          </p:cNvSpPr>
          <p:nvPr>
            <p:ph type="sldNum" sz="quarter" idx="4"/>
          </p:nvPr>
        </p:nvSpPr>
        <p:spPr/>
        <p:txBody>
          <a:bodyPr/>
          <a:lstStyle/>
          <a:p>
            <a:pPr>
              <a:defRPr/>
            </a:pPr>
            <a:fld id="{8D1FC6F8-0BCD-47E9-9C64-690771D9C143}" type="slidenum">
              <a:rPr lang="en-US" smtClean="0"/>
              <a:pPr>
                <a:defRPr/>
              </a:pPr>
              <a:t>20</a:t>
            </a:fld>
            <a:endParaRPr lang="en-US" dirty="0"/>
          </a:p>
        </p:txBody>
      </p:sp>
      <p:sp>
        <p:nvSpPr>
          <p:cNvPr id="6" name="Date Placeholder 5">
            <a:extLst>
              <a:ext uri="{FF2B5EF4-FFF2-40B4-BE49-F238E27FC236}">
                <a16:creationId xmlns:a16="http://schemas.microsoft.com/office/drawing/2014/main" id="{11A8EF23-075A-4199-75DD-092AEF3989F4}"/>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3393033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DAD63-5694-9C20-D0B6-04DBB6140CC5}"/>
              </a:ext>
            </a:extLst>
          </p:cNvPr>
          <p:cNvSpPr>
            <a:spLocks noGrp="1"/>
          </p:cNvSpPr>
          <p:nvPr>
            <p:ph type="title"/>
          </p:nvPr>
        </p:nvSpPr>
        <p:spPr/>
        <p:txBody>
          <a:bodyPr/>
          <a:lstStyle/>
          <a:p>
            <a:pPr algn="ctr"/>
            <a:r>
              <a:rPr lang="en-US" dirty="0" err="1"/>
              <a:t>OVerruns</a:t>
            </a:r>
            <a:endParaRPr lang="en-US" dirty="0"/>
          </a:p>
        </p:txBody>
      </p:sp>
      <p:sp>
        <p:nvSpPr>
          <p:cNvPr id="3" name="Text Placeholder 2">
            <a:extLst>
              <a:ext uri="{FF2B5EF4-FFF2-40B4-BE49-F238E27FC236}">
                <a16:creationId xmlns:a16="http://schemas.microsoft.com/office/drawing/2014/main" id="{D4551812-FE8F-7D9B-5184-C8654EB1A0AB}"/>
              </a:ext>
            </a:extLst>
          </p:cNvPr>
          <p:cNvSpPr>
            <a:spLocks noGrp="1"/>
          </p:cNvSpPr>
          <p:nvPr>
            <p:ph type="body" sz="quarter" idx="22"/>
          </p:nvPr>
        </p:nvSpPr>
        <p:spPr>
          <a:xfrm>
            <a:off x="1316182" y="2403655"/>
            <a:ext cx="9504217" cy="3664635"/>
          </a:xfrm>
        </p:spPr>
        <p:txBody>
          <a:bodyPr/>
          <a:lstStyle/>
          <a:p>
            <a:r>
              <a:rPr lang="en-US" dirty="0"/>
              <a:t>Assume the following:</a:t>
            </a:r>
          </a:p>
          <a:p>
            <a:r>
              <a:rPr lang="en-US" dirty="0"/>
              <a:t>All equity has been contributed </a:t>
            </a:r>
          </a:p>
          <a:p>
            <a:r>
              <a:rPr lang="en-US" dirty="0"/>
              <a:t>The current draw has identified a $250,000 overrun</a:t>
            </a:r>
          </a:p>
          <a:p>
            <a:r>
              <a:rPr lang="en-US" dirty="0"/>
              <a:t>What happens next?</a:t>
            </a:r>
          </a:p>
          <a:p>
            <a:r>
              <a:rPr lang="en-US" dirty="0"/>
              <a:t>What options are available?</a:t>
            </a:r>
          </a:p>
          <a:p>
            <a:r>
              <a:rPr lang="en-US" dirty="0"/>
              <a:t>What should the Loan Agreement require?</a:t>
            </a:r>
          </a:p>
        </p:txBody>
      </p:sp>
      <p:sp>
        <p:nvSpPr>
          <p:cNvPr id="4" name="Footer Placeholder 3">
            <a:extLst>
              <a:ext uri="{FF2B5EF4-FFF2-40B4-BE49-F238E27FC236}">
                <a16:creationId xmlns:a16="http://schemas.microsoft.com/office/drawing/2014/main" id="{BA72A483-4193-9753-C8A8-0F569F55ACB5}"/>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71E2CB04-28F9-8889-A661-DE024A46E43E}"/>
              </a:ext>
            </a:extLst>
          </p:cNvPr>
          <p:cNvSpPr>
            <a:spLocks noGrp="1"/>
          </p:cNvSpPr>
          <p:nvPr>
            <p:ph type="sldNum" sz="quarter" idx="4"/>
          </p:nvPr>
        </p:nvSpPr>
        <p:spPr/>
        <p:txBody>
          <a:bodyPr/>
          <a:lstStyle/>
          <a:p>
            <a:pPr>
              <a:defRPr/>
            </a:pPr>
            <a:fld id="{8D1FC6F8-0BCD-47E9-9C64-690771D9C143}" type="slidenum">
              <a:rPr lang="en-US" smtClean="0"/>
              <a:pPr>
                <a:defRPr/>
              </a:pPr>
              <a:t>21</a:t>
            </a:fld>
            <a:endParaRPr lang="en-US" dirty="0"/>
          </a:p>
        </p:txBody>
      </p:sp>
      <p:sp>
        <p:nvSpPr>
          <p:cNvPr id="6" name="Date Placeholder 5">
            <a:extLst>
              <a:ext uri="{FF2B5EF4-FFF2-40B4-BE49-F238E27FC236}">
                <a16:creationId xmlns:a16="http://schemas.microsoft.com/office/drawing/2014/main" id="{B3D4896D-7051-F67D-FB38-407E24EB2D46}"/>
              </a:ext>
            </a:extLst>
          </p:cNvPr>
          <p:cNvSpPr>
            <a:spLocks noGrp="1"/>
          </p:cNvSpPr>
          <p:nvPr>
            <p:ph type="dt" sz="half" idx="2"/>
          </p:nvPr>
        </p:nvSpPr>
        <p:spPr/>
        <p:txBody>
          <a:bodyPr/>
          <a:lstStyle/>
          <a:p>
            <a:pPr>
              <a:defRPr/>
            </a:pPr>
            <a:r>
              <a:rPr lang="en-US" cap="all" dirty="0"/>
              <a:t>October 23, 2025</a:t>
            </a:r>
          </a:p>
        </p:txBody>
      </p:sp>
      <p:sp>
        <p:nvSpPr>
          <p:cNvPr id="7" name="Date Placeholder 5">
            <a:extLst>
              <a:ext uri="{FF2B5EF4-FFF2-40B4-BE49-F238E27FC236}">
                <a16:creationId xmlns:a16="http://schemas.microsoft.com/office/drawing/2014/main" id="{529EC04D-3F12-BED3-2C94-1A855ED34A05}"/>
              </a:ext>
            </a:extLst>
          </p:cNvPr>
          <p:cNvSpPr txBox="1">
            <a:spLocks/>
          </p:cNvSpPr>
          <p:nvPr/>
        </p:nvSpPr>
        <p:spPr>
          <a:xfrm rot="5400000">
            <a:off x="10650703" y="4886104"/>
            <a:ext cx="2647667" cy="365125"/>
          </a:xfrm>
          <a:prstGeom prst="rect">
            <a:avLst/>
          </a:prstGeom>
        </p:spPr>
        <p:txBody>
          <a:bodyPr anchor="ctr"/>
          <a:lstStyle>
            <a:defPPr>
              <a:defRPr lang="en-US"/>
            </a:defPPr>
            <a:lvl1pPr marL="0" algn="l" defTabSz="914400" rtl="0" eaLnBrk="1" latinLnBrk="0" hangingPunct="1">
              <a:defRPr sz="900" kern="1200" spc="400" baseline="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cap="all" dirty="0"/>
          </a:p>
        </p:txBody>
      </p:sp>
    </p:spTree>
    <p:extLst>
      <p:ext uri="{BB962C8B-B14F-4D97-AF65-F5344CB8AC3E}">
        <p14:creationId xmlns:p14="http://schemas.microsoft.com/office/powerpoint/2010/main" val="24227326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123A3-8239-1479-CF63-92132B28BF67}"/>
              </a:ext>
            </a:extLst>
          </p:cNvPr>
          <p:cNvSpPr>
            <a:spLocks noGrp="1"/>
          </p:cNvSpPr>
          <p:nvPr>
            <p:ph type="title"/>
          </p:nvPr>
        </p:nvSpPr>
        <p:spPr/>
        <p:txBody>
          <a:bodyPr/>
          <a:lstStyle/>
          <a:p>
            <a:pPr algn="ctr"/>
            <a:r>
              <a:rPr lang="en-US" dirty="0"/>
              <a:t>Budget Re-</a:t>
            </a:r>
            <a:r>
              <a:rPr lang="en-US" dirty="0" err="1"/>
              <a:t>Allocatons</a:t>
            </a:r>
            <a:endParaRPr lang="en-US" dirty="0"/>
          </a:p>
        </p:txBody>
      </p:sp>
      <p:sp>
        <p:nvSpPr>
          <p:cNvPr id="3" name="Text Placeholder 2">
            <a:extLst>
              <a:ext uri="{FF2B5EF4-FFF2-40B4-BE49-F238E27FC236}">
                <a16:creationId xmlns:a16="http://schemas.microsoft.com/office/drawing/2014/main" id="{36D99FFA-7DC9-8046-61EB-92CE5F63F947}"/>
              </a:ext>
            </a:extLst>
          </p:cNvPr>
          <p:cNvSpPr>
            <a:spLocks noGrp="1"/>
          </p:cNvSpPr>
          <p:nvPr>
            <p:ph type="body" sz="quarter" idx="22"/>
          </p:nvPr>
        </p:nvSpPr>
        <p:spPr>
          <a:xfrm>
            <a:off x="1011383" y="2807310"/>
            <a:ext cx="9753600" cy="3247126"/>
          </a:xfrm>
        </p:spPr>
        <p:txBody>
          <a:bodyPr/>
          <a:lstStyle/>
          <a:p>
            <a:pPr marL="285750" indent="-285750" algn="l">
              <a:buFont typeface="Wingdings" pitchFamily="2" charset="2"/>
              <a:buChar char="Ø"/>
            </a:pPr>
            <a:r>
              <a:rPr lang="en-US" dirty="0"/>
              <a:t>Consider the following: The excavation budget came in $35,000 less than budget.  Therefore, do you-----------</a:t>
            </a:r>
          </a:p>
          <a:p>
            <a:pPr marL="285750" indent="-285750" algn="l">
              <a:buFont typeface="Wingdings" pitchFamily="2" charset="2"/>
              <a:buChar char="Ø"/>
            </a:pPr>
            <a:r>
              <a:rPr lang="en-US" dirty="0"/>
              <a:t>Do you allow the Borrower to re-allocate these dollars to another category that may have overruns? Or</a:t>
            </a:r>
          </a:p>
          <a:p>
            <a:pPr marL="285750" indent="-285750" algn="l">
              <a:buFont typeface="Wingdings" pitchFamily="2" charset="2"/>
              <a:buChar char="Ø"/>
            </a:pPr>
            <a:r>
              <a:rPr lang="en-US" dirty="0"/>
              <a:t>Do you fund the savings to the Borrower?; or</a:t>
            </a:r>
          </a:p>
          <a:p>
            <a:pPr marL="285750" indent="-285750" algn="l">
              <a:buFont typeface="Wingdings" pitchFamily="2" charset="2"/>
              <a:buChar char="Ø"/>
            </a:pPr>
            <a:r>
              <a:rPr lang="en-US" dirty="0"/>
              <a:t>Work collaboratively and with an established process to re-allocate</a:t>
            </a:r>
          </a:p>
        </p:txBody>
      </p:sp>
      <p:sp>
        <p:nvSpPr>
          <p:cNvPr id="4" name="Footer Placeholder 3">
            <a:extLst>
              <a:ext uri="{FF2B5EF4-FFF2-40B4-BE49-F238E27FC236}">
                <a16:creationId xmlns:a16="http://schemas.microsoft.com/office/drawing/2014/main" id="{37846254-2D9A-808E-EAC7-FA12F4BEBF14}"/>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BEF895C5-4EE7-0A91-FF80-17BDE6D14657}"/>
              </a:ext>
            </a:extLst>
          </p:cNvPr>
          <p:cNvSpPr>
            <a:spLocks noGrp="1"/>
          </p:cNvSpPr>
          <p:nvPr>
            <p:ph type="sldNum" sz="quarter" idx="4"/>
          </p:nvPr>
        </p:nvSpPr>
        <p:spPr/>
        <p:txBody>
          <a:bodyPr/>
          <a:lstStyle/>
          <a:p>
            <a:pPr>
              <a:defRPr/>
            </a:pPr>
            <a:fld id="{8D1FC6F8-0BCD-47E9-9C64-690771D9C143}" type="slidenum">
              <a:rPr lang="en-US" smtClean="0"/>
              <a:pPr>
                <a:defRPr/>
              </a:pPr>
              <a:t>22</a:t>
            </a:fld>
            <a:endParaRPr lang="en-US" dirty="0"/>
          </a:p>
        </p:txBody>
      </p:sp>
      <p:sp>
        <p:nvSpPr>
          <p:cNvPr id="6" name="Date Placeholder 5">
            <a:extLst>
              <a:ext uri="{FF2B5EF4-FFF2-40B4-BE49-F238E27FC236}">
                <a16:creationId xmlns:a16="http://schemas.microsoft.com/office/drawing/2014/main" id="{557DF399-C55F-1877-3757-842EC470B8A6}"/>
              </a:ext>
            </a:extLst>
          </p:cNvPr>
          <p:cNvSpPr>
            <a:spLocks noGrp="1"/>
          </p:cNvSpPr>
          <p:nvPr>
            <p:ph type="dt" sz="half" idx="2"/>
          </p:nvPr>
        </p:nvSpPr>
        <p:spPr>
          <a:xfrm rot="5400000">
            <a:off x="10558534" y="5146115"/>
            <a:ext cx="2647667" cy="365125"/>
          </a:xfrm>
        </p:spPr>
        <p:txBody>
          <a:bodyPr/>
          <a:lstStyle/>
          <a:p>
            <a:pPr>
              <a:defRPr/>
            </a:pPr>
            <a:r>
              <a:rPr lang="en-US" cap="all" dirty="0"/>
              <a:t>October 23, 2025</a:t>
            </a:r>
          </a:p>
        </p:txBody>
      </p:sp>
    </p:spTree>
    <p:extLst>
      <p:ext uri="{BB962C8B-B14F-4D97-AF65-F5344CB8AC3E}">
        <p14:creationId xmlns:p14="http://schemas.microsoft.com/office/powerpoint/2010/main" val="40176626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072D8-B89D-FC5A-8C7F-D2124DABB01E}"/>
              </a:ext>
            </a:extLst>
          </p:cNvPr>
          <p:cNvSpPr>
            <a:spLocks noGrp="1"/>
          </p:cNvSpPr>
          <p:nvPr>
            <p:ph type="title"/>
          </p:nvPr>
        </p:nvSpPr>
        <p:spPr/>
        <p:txBody>
          <a:bodyPr/>
          <a:lstStyle/>
          <a:p>
            <a:pPr algn="ctr"/>
            <a:r>
              <a:rPr lang="en-US" dirty="0"/>
              <a:t>Mechanics Liens</a:t>
            </a:r>
          </a:p>
        </p:txBody>
      </p:sp>
      <p:sp>
        <p:nvSpPr>
          <p:cNvPr id="3" name="Text Placeholder 2">
            <a:extLst>
              <a:ext uri="{FF2B5EF4-FFF2-40B4-BE49-F238E27FC236}">
                <a16:creationId xmlns:a16="http://schemas.microsoft.com/office/drawing/2014/main" id="{DE5EF1AE-B476-FB20-48DC-9FD08AB9303F}"/>
              </a:ext>
            </a:extLst>
          </p:cNvPr>
          <p:cNvSpPr>
            <a:spLocks noGrp="1"/>
          </p:cNvSpPr>
          <p:nvPr>
            <p:ph type="body" sz="quarter" idx="22"/>
          </p:nvPr>
        </p:nvSpPr>
        <p:spPr>
          <a:xfrm>
            <a:off x="1330037" y="2632364"/>
            <a:ext cx="9628908" cy="3449781"/>
          </a:xfrm>
        </p:spPr>
        <p:txBody>
          <a:bodyPr/>
          <a:lstStyle/>
          <a:p>
            <a:pPr algn="l"/>
            <a:r>
              <a:rPr lang="en-US" dirty="0"/>
              <a:t>A construction project is proceeding as planned.  Draw # 5 arrives and the funding process goes as planned.  However, the title update reports that a mechanics lien has been filed.    What do you do next?  What options to solve?  Again, what should the loan agreement require?</a:t>
            </a:r>
          </a:p>
          <a:p>
            <a:pPr algn="l"/>
            <a:endParaRPr lang="en-US" dirty="0"/>
          </a:p>
          <a:p>
            <a:pPr algn="l"/>
            <a:r>
              <a:rPr lang="en-US" dirty="0"/>
              <a:t>?? How does a mechanics lien impact your lien priority if uncured? </a:t>
            </a:r>
          </a:p>
        </p:txBody>
      </p:sp>
      <p:sp>
        <p:nvSpPr>
          <p:cNvPr id="4" name="Footer Placeholder 3">
            <a:extLst>
              <a:ext uri="{FF2B5EF4-FFF2-40B4-BE49-F238E27FC236}">
                <a16:creationId xmlns:a16="http://schemas.microsoft.com/office/drawing/2014/main" id="{84D15B4A-05D2-C0C8-FDC1-07BCCE2704E2}"/>
              </a:ext>
            </a:extLst>
          </p:cNvPr>
          <p:cNvSpPr>
            <a:spLocks noGrp="1"/>
          </p:cNvSpPr>
          <p:nvPr>
            <p:ph type="ftr" sz="quarter" idx="3"/>
          </p:nvPr>
        </p:nvSpPr>
        <p:spPr>
          <a:xfrm rot="5400000">
            <a:off x="10552920" y="1479371"/>
            <a:ext cx="2770499" cy="365125"/>
          </a:xfrm>
        </p:spPr>
        <p:txBody>
          <a:bodyPr/>
          <a:lstStyle/>
          <a:p>
            <a:r>
              <a:rPr lang="en-US" dirty="0"/>
              <a:t>Construction lending</a:t>
            </a:r>
          </a:p>
        </p:txBody>
      </p:sp>
      <p:sp>
        <p:nvSpPr>
          <p:cNvPr id="5" name="Slide Number Placeholder 4">
            <a:extLst>
              <a:ext uri="{FF2B5EF4-FFF2-40B4-BE49-F238E27FC236}">
                <a16:creationId xmlns:a16="http://schemas.microsoft.com/office/drawing/2014/main" id="{9E285868-12CE-56EB-DEE3-FB44235B682C}"/>
              </a:ext>
            </a:extLst>
          </p:cNvPr>
          <p:cNvSpPr>
            <a:spLocks noGrp="1"/>
          </p:cNvSpPr>
          <p:nvPr>
            <p:ph type="sldNum" sz="quarter" idx="4"/>
          </p:nvPr>
        </p:nvSpPr>
        <p:spPr/>
        <p:txBody>
          <a:bodyPr/>
          <a:lstStyle/>
          <a:p>
            <a:pPr>
              <a:defRPr/>
            </a:pPr>
            <a:fld id="{8D1FC6F8-0BCD-47E9-9C64-690771D9C143}" type="slidenum">
              <a:rPr lang="en-US" smtClean="0"/>
              <a:pPr>
                <a:defRPr/>
              </a:pPr>
              <a:t>23</a:t>
            </a:fld>
            <a:endParaRPr lang="en-US" dirty="0"/>
          </a:p>
        </p:txBody>
      </p:sp>
      <p:sp>
        <p:nvSpPr>
          <p:cNvPr id="6" name="Date Placeholder 5">
            <a:extLst>
              <a:ext uri="{FF2B5EF4-FFF2-40B4-BE49-F238E27FC236}">
                <a16:creationId xmlns:a16="http://schemas.microsoft.com/office/drawing/2014/main" id="{0D93E08A-2844-3CA5-2118-B8ADCEF83C72}"/>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3362935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5794E-D80E-A91D-22B8-FA7A61E8774B}"/>
              </a:ext>
            </a:extLst>
          </p:cNvPr>
          <p:cNvSpPr>
            <a:spLocks noGrp="1"/>
          </p:cNvSpPr>
          <p:nvPr>
            <p:ph type="title"/>
          </p:nvPr>
        </p:nvSpPr>
        <p:spPr/>
        <p:txBody>
          <a:bodyPr/>
          <a:lstStyle/>
          <a:p>
            <a:pPr algn="ctr"/>
            <a:r>
              <a:rPr lang="en-US" dirty="0"/>
              <a:t>Contingency budgets</a:t>
            </a:r>
            <a:br>
              <a:rPr lang="en-US" dirty="0"/>
            </a:br>
            <a:endParaRPr lang="en-US" dirty="0"/>
          </a:p>
        </p:txBody>
      </p:sp>
      <p:sp>
        <p:nvSpPr>
          <p:cNvPr id="3" name="Text Placeholder 2">
            <a:extLst>
              <a:ext uri="{FF2B5EF4-FFF2-40B4-BE49-F238E27FC236}">
                <a16:creationId xmlns:a16="http://schemas.microsoft.com/office/drawing/2014/main" id="{E1951F15-B24A-8F26-D340-0E8381968552}"/>
              </a:ext>
            </a:extLst>
          </p:cNvPr>
          <p:cNvSpPr>
            <a:spLocks noGrp="1"/>
          </p:cNvSpPr>
          <p:nvPr>
            <p:ph type="body" sz="quarter" idx="22"/>
          </p:nvPr>
        </p:nvSpPr>
        <p:spPr>
          <a:xfrm>
            <a:off x="969818" y="2963574"/>
            <a:ext cx="9767455" cy="3201699"/>
          </a:xfrm>
        </p:spPr>
        <p:txBody>
          <a:bodyPr/>
          <a:lstStyle/>
          <a:p>
            <a:pPr marL="285750" indent="-285750" algn="l">
              <a:buFont typeface="Wingdings" pitchFamily="2" charset="2"/>
              <a:buChar char="Ø"/>
            </a:pPr>
            <a:r>
              <a:rPr lang="en-US" dirty="0"/>
              <a:t>Construction budgets should include a contingency, typically 5-10% of construction costs</a:t>
            </a:r>
          </a:p>
          <a:p>
            <a:pPr marL="285750" indent="-285750" algn="l">
              <a:buFont typeface="Wingdings" pitchFamily="2" charset="2"/>
              <a:buChar char="Ø"/>
            </a:pPr>
            <a:r>
              <a:rPr lang="en-US" dirty="0"/>
              <a:t>Reserved for cover cost overruns, which can be expected</a:t>
            </a:r>
          </a:p>
          <a:p>
            <a:pPr marL="285750" indent="-285750" algn="l">
              <a:buFont typeface="Wingdings" pitchFamily="2" charset="2"/>
              <a:buChar char="Ø"/>
            </a:pPr>
            <a:r>
              <a:rPr lang="en-US" b="1" u="sng" dirty="0"/>
              <a:t>Major mistake of Banks:  </a:t>
            </a:r>
            <a:r>
              <a:rPr lang="en-US" dirty="0"/>
              <a:t>Contingency budgets are initially tapped to cover closing costs</a:t>
            </a:r>
          </a:p>
        </p:txBody>
      </p:sp>
      <p:sp>
        <p:nvSpPr>
          <p:cNvPr id="4" name="Footer Placeholder 3">
            <a:extLst>
              <a:ext uri="{FF2B5EF4-FFF2-40B4-BE49-F238E27FC236}">
                <a16:creationId xmlns:a16="http://schemas.microsoft.com/office/drawing/2014/main" id="{DFB75CC2-8F50-92E8-3D13-E9D1F01855D1}"/>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1DA2DCE0-7676-D1EB-5235-EDDC8B6E49AD}"/>
              </a:ext>
            </a:extLst>
          </p:cNvPr>
          <p:cNvSpPr>
            <a:spLocks noGrp="1"/>
          </p:cNvSpPr>
          <p:nvPr>
            <p:ph type="sldNum" sz="quarter" idx="4"/>
          </p:nvPr>
        </p:nvSpPr>
        <p:spPr/>
        <p:txBody>
          <a:bodyPr/>
          <a:lstStyle/>
          <a:p>
            <a:pPr>
              <a:defRPr/>
            </a:pPr>
            <a:fld id="{8D1FC6F8-0BCD-47E9-9C64-690771D9C143}" type="slidenum">
              <a:rPr lang="en-US" smtClean="0"/>
              <a:pPr>
                <a:defRPr/>
              </a:pPr>
              <a:t>24</a:t>
            </a:fld>
            <a:endParaRPr lang="en-US" dirty="0"/>
          </a:p>
        </p:txBody>
      </p:sp>
      <p:sp>
        <p:nvSpPr>
          <p:cNvPr id="6" name="Date Placeholder 5">
            <a:extLst>
              <a:ext uri="{FF2B5EF4-FFF2-40B4-BE49-F238E27FC236}">
                <a16:creationId xmlns:a16="http://schemas.microsoft.com/office/drawing/2014/main" id="{2548D1A8-B6F6-115C-E981-D662778CBBD4}"/>
              </a:ext>
            </a:extLst>
          </p:cNvPr>
          <p:cNvSpPr>
            <a:spLocks noGrp="1"/>
          </p:cNvSpPr>
          <p:nvPr>
            <p:ph type="dt" sz="half" idx="2"/>
          </p:nvPr>
        </p:nvSpPr>
        <p:spPr>
          <a:xfrm rot="5400000">
            <a:off x="10602542" y="4658877"/>
            <a:ext cx="2647667" cy="365125"/>
          </a:xfrm>
        </p:spPr>
        <p:txBody>
          <a:bodyPr/>
          <a:lstStyle/>
          <a:p>
            <a:pPr>
              <a:defRPr/>
            </a:pPr>
            <a:r>
              <a:rPr lang="en-US" cap="all" dirty="0"/>
              <a:t>October 23, 2025</a:t>
            </a:r>
          </a:p>
        </p:txBody>
      </p:sp>
    </p:spTree>
    <p:extLst>
      <p:ext uri="{BB962C8B-B14F-4D97-AF65-F5344CB8AC3E}">
        <p14:creationId xmlns:p14="http://schemas.microsoft.com/office/powerpoint/2010/main" val="6979235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F1061-CBF4-C1C6-8D51-47FF287CD4EC}"/>
              </a:ext>
            </a:extLst>
          </p:cNvPr>
          <p:cNvSpPr>
            <a:spLocks noGrp="1"/>
          </p:cNvSpPr>
          <p:nvPr>
            <p:ph type="title"/>
          </p:nvPr>
        </p:nvSpPr>
        <p:spPr/>
        <p:txBody>
          <a:bodyPr/>
          <a:lstStyle/>
          <a:p>
            <a:pPr algn="ctr"/>
            <a:r>
              <a:rPr lang="en-US" dirty="0"/>
              <a:t>Examples of practical Process applications</a:t>
            </a:r>
            <a:br>
              <a:rPr lang="en-US" dirty="0"/>
            </a:br>
            <a:endParaRPr lang="en-US" dirty="0"/>
          </a:p>
        </p:txBody>
      </p:sp>
      <p:sp>
        <p:nvSpPr>
          <p:cNvPr id="3" name="Text Placeholder 2">
            <a:extLst>
              <a:ext uri="{FF2B5EF4-FFF2-40B4-BE49-F238E27FC236}">
                <a16:creationId xmlns:a16="http://schemas.microsoft.com/office/drawing/2014/main" id="{094389B8-265D-4639-02B9-C29DE3FFEF81}"/>
              </a:ext>
            </a:extLst>
          </p:cNvPr>
          <p:cNvSpPr>
            <a:spLocks noGrp="1"/>
          </p:cNvSpPr>
          <p:nvPr>
            <p:ph type="body" sz="quarter" idx="22"/>
          </p:nvPr>
        </p:nvSpPr>
        <p:spPr>
          <a:xfrm>
            <a:off x="1314450" y="3164804"/>
            <a:ext cx="9566909" cy="2870236"/>
          </a:xfrm>
        </p:spPr>
        <p:txBody>
          <a:bodyPr/>
          <a:lstStyle/>
          <a:p>
            <a:endParaRPr lang="en-US" dirty="0"/>
          </a:p>
          <a:p>
            <a:r>
              <a:rPr lang="en-US" dirty="0"/>
              <a:t>Large Commercial Projects</a:t>
            </a:r>
          </a:p>
          <a:p>
            <a:r>
              <a:rPr lang="en-US" dirty="0"/>
              <a:t>Owner occupied projects</a:t>
            </a:r>
          </a:p>
          <a:p>
            <a:r>
              <a:rPr lang="en-US" dirty="0"/>
              <a:t>Smaller Investor Owned projects</a:t>
            </a:r>
          </a:p>
          <a:p>
            <a:endParaRPr lang="en-US" dirty="0"/>
          </a:p>
          <a:p>
            <a:endParaRPr lang="en-US" dirty="0"/>
          </a:p>
        </p:txBody>
      </p:sp>
      <p:sp>
        <p:nvSpPr>
          <p:cNvPr id="4" name="Footer Placeholder 3">
            <a:extLst>
              <a:ext uri="{FF2B5EF4-FFF2-40B4-BE49-F238E27FC236}">
                <a16:creationId xmlns:a16="http://schemas.microsoft.com/office/drawing/2014/main" id="{B3711624-F7C6-A6C6-BB7E-FE7FA96BEDAA}"/>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9C9D0737-0A5A-4642-C471-893C63E28314}"/>
              </a:ext>
            </a:extLst>
          </p:cNvPr>
          <p:cNvSpPr>
            <a:spLocks noGrp="1"/>
          </p:cNvSpPr>
          <p:nvPr>
            <p:ph type="sldNum" sz="quarter" idx="4"/>
          </p:nvPr>
        </p:nvSpPr>
        <p:spPr/>
        <p:txBody>
          <a:bodyPr/>
          <a:lstStyle/>
          <a:p>
            <a:pPr>
              <a:defRPr/>
            </a:pPr>
            <a:fld id="{8D1FC6F8-0BCD-47E9-9C64-690771D9C143}" type="slidenum">
              <a:rPr lang="en-US" smtClean="0"/>
              <a:pPr>
                <a:defRPr/>
              </a:pPr>
              <a:t>25</a:t>
            </a:fld>
            <a:endParaRPr lang="en-US" dirty="0"/>
          </a:p>
        </p:txBody>
      </p:sp>
      <p:sp>
        <p:nvSpPr>
          <p:cNvPr id="6" name="Date Placeholder 5">
            <a:extLst>
              <a:ext uri="{FF2B5EF4-FFF2-40B4-BE49-F238E27FC236}">
                <a16:creationId xmlns:a16="http://schemas.microsoft.com/office/drawing/2014/main" id="{AAB65ED9-2DB9-95EA-E962-9DB51EF5E354}"/>
              </a:ext>
            </a:extLst>
          </p:cNvPr>
          <p:cNvSpPr>
            <a:spLocks noGrp="1"/>
          </p:cNvSpPr>
          <p:nvPr>
            <p:ph type="dt" sz="half" idx="2"/>
          </p:nvPr>
        </p:nvSpPr>
        <p:spPr>
          <a:xfrm rot="5400000">
            <a:off x="10391788" y="5096859"/>
            <a:ext cx="3069176" cy="365125"/>
          </a:xfrm>
        </p:spPr>
        <p:txBody>
          <a:bodyPr/>
          <a:lstStyle/>
          <a:p>
            <a:pPr>
              <a:defRPr/>
            </a:pPr>
            <a:r>
              <a:rPr lang="en-US" cap="all" dirty="0"/>
              <a:t>October 23, 2205</a:t>
            </a:r>
          </a:p>
        </p:txBody>
      </p:sp>
    </p:spTree>
    <p:extLst>
      <p:ext uri="{BB962C8B-B14F-4D97-AF65-F5344CB8AC3E}">
        <p14:creationId xmlns:p14="http://schemas.microsoft.com/office/powerpoint/2010/main" val="41507904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ABF2F-BFF3-88EC-68B8-093A8DD56248}"/>
              </a:ext>
            </a:extLst>
          </p:cNvPr>
          <p:cNvSpPr>
            <a:spLocks noGrp="1"/>
          </p:cNvSpPr>
          <p:nvPr>
            <p:ph type="title"/>
          </p:nvPr>
        </p:nvSpPr>
        <p:spPr/>
        <p:txBody>
          <a:bodyPr/>
          <a:lstStyle/>
          <a:p>
            <a:pPr algn="ctr"/>
            <a:r>
              <a:rPr lang="en-US" dirty="0"/>
              <a:t>Key Blocking and Tackling</a:t>
            </a:r>
            <a:br>
              <a:rPr lang="en-US" dirty="0"/>
            </a:br>
            <a:br>
              <a:rPr lang="en-US" dirty="0"/>
            </a:br>
            <a:endParaRPr lang="en-US" dirty="0"/>
          </a:p>
        </p:txBody>
      </p:sp>
      <p:sp>
        <p:nvSpPr>
          <p:cNvPr id="3" name="Text Placeholder 2">
            <a:extLst>
              <a:ext uri="{FF2B5EF4-FFF2-40B4-BE49-F238E27FC236}">
                <a16:creationId xmlns:a16="http://schemas.microsoft.com/office/drawing/2014/main" id="{9B890B0A-49C2-7185-9FF0-AB4A4D349863}"/>
              </a:ext>
            </a:extLst>
          </p:cNvPr>
          <p:cNvSpPr>
            <a:spLocks noGrp="1"/>
          </p:cNvSpPr>
          <p:nvPr>
            <p:ph type="body" sz="quarter" idx="22"/>
          </p:nvPr>
        </p:nvSpPr>
        <p:spPr>
          <a:xfrm>
            <a:off x="994410" y="2807310"/>
            <a:ext cx="10081259" cy="3250590"/>
          </a:xfrm>
        </p:spPr>
        <p:txBody>
          <a:bodyPr/>
          <a:lstStyle/>
          <a:p>
            <a:pPr marL="285750" indent="-285750" algn="l">
              <a:buFont typeface="Wingdings" pitchFamily="2" charset="2"/>
              <a:buChar char="Ø"/>
            </a:pPr>
            <a:r>
              <a:rPr lang="en-US" dirty="0"/>
              <a:t>Always have a negotiated source and application of funds to manage a construction loan.  The AIA form alone does not ”cut it”</a:t>
            </a:r>
          </a:p>
          <a:p>
            <a:pPr marL="285750" indent="-285750" algn="l">
              <a:buFont typeface="Wingdings" pitchFamily="2" charset="2"/>
              <a:buChar char="Ø"/>
            </a:pPr>
            <a:r>
              <a:rPr lang="en-US" dirty="0"/>
              <a:t>Commercial projects require a third party inspector to review draws</a:t>
            </a:r>
          </a:p>
          <a:p>
            <a:pPr marL="285750" indent="-285750" algn="l">
              <a:buFont typeface="Wingdings" pitchFamily="2" charset="2"/>
              <a:buChar char="Ø"/>
            </a:pPr>
            <a:r>
              <a:rPr lang="en-US" dirty="0"/>
              <a:t>Procedures for overruns, budget re-allocations and lien waivers </a:t>
            </a:r>
          </a:p>
          <a:p>
            <a:pPr marL="285750" indent="-285750" algn="l">
              <a:buFont typeface="Wingdings" pitchFamily="2" charset="2"/>
              <a:buChar char="Ø"/>
            </a:pPr>
            <a:r>
              <a:rPr lang="en-US" dirty="0"/>
              <a:t>Work closely with the Borrower during the construction process. Stay involved</a:t>
            </a:r>
          </a:p>
        </p:txBody>
      </p:sp>
      <p:sp>
        <p:nvSpPr>
          <p:cNvPr id="4" name="Footer Placeholder 3">
            <a:extLst>
              <a:ext uri="{FF2B5EF4-FFF2-40B4-BE49-F238E27FC236}">
                <a16:creationId xmlns:a16="http://schemas.microsoft.com/office/drawing/2014/main" id="{3898F3DE-1E1C-E8C4-7D9E-3BDC011D1C89}"/>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4B4AD892-06D8-9A19-806B-484BC04173BC}"/>
              </a:ext>
            </a:extLst>
          </p:cNvPr>
          <p:cNvSpPr>
            <a:spLocks noGrp="1"/>
          </p:cNvSpPr>
          <p:nvPr>
            <p:ph type="sldNum" sz="quarter" idx="4"/>
          </p:nvPr>
        </p:nvSpPr>
        <p:spPr/>
        <p:txBody>
          <a:bodyPr/>
          <a:lstStyle/>
          <a:p>
            <a:pPr>
              <a:defRPr/>
            </a:pPr>
            <a:fld id="{8D1FC6F8-0BCD-47E9-9C64-690771D9C143}" type="slidenum">
              <a:rPr lang="en-US" smtClean="0"/>
              <a:pPr>
                <a:defRPr/>
              </a:pPr>
              <a:t>26</a:t>
            </a:fld>
            <a:endParaRPr lang="en-US" dirty="0"/>
          </a:p>
        </p:txBody>
      </p:sp>
      <p:sp>
        <p:nvSpPr>
          <p:cNvPr id="6" name="Date Placeholder 5">
            <a:extLst>
              <a:ext uri="{FF2B5EF4-FFF2-40B4-BE49-F238E27FC236}">
                <a16:creationId xmlns:a16="http://schemas.microsoft.com/office/drawing/2014/main" id="{5FB96AF6-31E0-EF3D-8D0D-325C4FCEEC7C}"/>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757730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1178A-4683-9DEB-1FDA-FDC273A9A394}"/>
              </a:ext>
            </a:extLst>
          </p:cNvPr>
          <p:cNvSpPr>
            <a:spLocks noGrp="1"/>
          </p:cNvSpPr>
          <p:nvPr>
            <p:ph type="title"/>
          </p:nvPr>
        </p:nvSpPr>
        <p:spPr/>
        <p:txBody>
          <a:bodyPr/>
          <a:lstStyle/>
          <a:p>
            <a:r>
              <a:rPr lang="en-US" dirty="0"/>
              <a:t>Key Risk = An Idea</a:t>
            </a:r>
          </a:p>
        </p:txBody>
      </p:sp>
      <p:sp>
        <p:nvSpPr>
          <p:cNvPr id="3" name="Text Placeholder 2">
            <a:extLst>
              <a:ext uri="{FF2B5EF4-FFF2-40B4-BE49-F238E27FC236}">
                <a16:creationId xmlns:a16="http://schemas.microsoft.com/office/drawing/2014/main" id="{0D123210-2A1C-C02C-F600-4AF935A1F3BE}"/>
              </a:ext>
            </a:extLst>
          </p:cNvPr>
          <p:cNvSpPr>
            <a:spLocks noGrp="1"/>
          </p:cNvSpPr>
          <p:nvPr>
            <p:ph type="body" sz="quarter" idx="22"/>
          </p:nvPr>
        </p:nvSpPr>
        <p:spPr>
          <a:xfrm>
            <a:off x="1108710" y="2807310"/>
            <a:ext cx="10241279" cy="3479190"/>
          </a:xfrm>
        </p:spPr>
        <p:txBody>
          <a:bodyPr/>
          <a:lstStyle/>
          <a:p>
            <a:r>
              <a:rPr lang="en-US" dirty="0"/>
              <a:t>When making a construction loan, you have decided to fund “an idea”, a concept that will be brought to life to provide housing, or shopping venues to enjoy, or an office building to build dreams.   Funding an “idea” represents significant risk  until it is realized into an actual building waiting for magic to happen and a stabilized cash eventually producing positive cash flow is finished.</a:t>
            </a:r>
          </a:p>
        </p:txBody>
      </p:sp>
      <p:sp>
        <p:nvSpPr>
          <p:cNvPr id="4" name="Footer Placeholder 3">
            <a:extLst>
              <a:ext uri="{FF2B5EF4-FFF2-40B4-BE49-F238E27FC236}">
                <a16:creationId xmlns:a16="http://schemas.microsoft.com/office/drawing/2014/main" id="{E1A9C9E5-5280-48BD-158D-189385564B2D}"/>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8200CFC1-29D9-D51A-7433-45A88348A3AD}"/>
              </a:ext>
            </a:extLst>
          </p:cNvPr>
          <p:cNvSpPr>
            <a:spLocks noGrp="1"/>
          </p:cNvSpPr>
          <p:nvPr>
            <p:ph type="sldNum" sz="quarter" idx="4"/>
          </p:nvPr>
        </p:nvSpPr>
        <p:spPr/>
        <p:txBody>
          <a:bodyPr/>
          <a:lstStyle/>
          <a:p>
            <a:pPr>
              <a:defRPr/>
            </a:pPr>
            <a:fld id="{8D1FC6F8-0BCD-47E9-9C64-690771D9C143}" type="slidenum">
              <a:rPr lang="en-US" smtClean="0"/>
              <a:pPr>
                <a:defRPr/>
              </a:pPr>
              <a:t>27</a:t>
            </a:fld>
            <a:endParaRPr lang="en-US" dirty="0"/>
          </a:p>
        </p:txBody>
      </p:sp>
      <p:sp>
        <p:nvSpPr>
          <p:cNvPr id="6" name="Date Placeholder 5">
            <a:extLst>
              <a:ext uri="{FF2B5EF4-FFF2-40B4-BE49-F238E27FC236}">
                <a16:creationId xmlns:a16="http://schemas.microsoft.com/office/drawing/2014/main" id="{F654D08D-8229-2650-4D4F-528E20293588}"/>
              </a:ext>
            </a:extLst>
          </p:cNvPr>
          <p:cNvSpPr>
            <a:spLocks noGrp="1"/>
          </p:cNvSpPr>
          <p:nvPr>
            <p:ph type="dt" sz="half" idx="2"/>
          </p:nvPr>
        </p:nvSpPr>
        <p:spPr>
          <a:xfrm rot="5400000">
            <a:off x="10558534" y="5023284"/>
            <a:ext cx="2647667" cy="365125"/>
          </a:xfrm>
        </p:spPr>
        <p:txBody>
          <a:bodyPr/>
          <a:lstStyle/>
          <a:p>
            <a:pPr>
              <a:defRPr/>
            </a:pPr>
            <a:r>
              <a:rPr lang="en-US" cap="all" dirty="0"/>
              <a:t>October 23, 2025</a:t>
            </a:r>
          </a:p>
        </p:txBody>
      </p:sp>
    </p:spTree>
    <p:extLst>
      <p:ext uri="{BB962C8B-B14F-4D97-AF65-F5344CB8AC3E}">
        <p14:creationId xmlns:p14="http://schemas.microsoft.com/office/powerpoint/2010/main" val="32022249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F6172-D25B-52ED-B465-0232AF50C4EB}"/>
              </a:ext>
            </a:extLst>
          </p:cNvPr>
          <p:cNvSpPr>
            <a:spLocks noGrp="1"/>
          </p:cNvSpPr>
          <p:nvPr>
            <p:ph type="title"/>
          </p:nvPr>
        </p:nvSpPr>
        <p:spPr/>
        <p:txBody>
          <a:bodyPr/>
          <a:lstStyle/>
          <a:p>
            <a:pPr algn="ctr"/>
            <a:r>
              <a:rPr lang="en-US" dirty="0"/>
              <a:t>Case Study </a:t>
            </a:r>
          </a:p>
        </p:txBody>
      </p:sp>
      <p:sp>
        <p:nvSpPr>
          <p:cNvPr id="3" name="Text Placeholder 2">
            <a:extLst>
              <a:ext uri="{FF2B5EF4-FFF2-40B4-BE49-F238E27FC236}">
                <a16:creationId xmlns:a16="http://schemas.microsoft.com/office/drawing/2014/main" id="{F3ABF024-713D-3C7D-3377-331BD74951BF}"/>
              </a:ext>
            </a:extLst>
          </p:cNvPr>
          <p:cNvSpPr>
            <a:spLocks noGrp="1"/>
          </p:cNvSpPr>
          <p:nvPr>
            <p:ph type="body" sz="quarter" idx="22"/>
          </p:nvPr>
        </p:nvSpPr>
        <p:spPr>
          <a:xfrm>
            <a:off x="1303020" y="2491740"/>
            <a:ext cx="9269729" cy="3577590"/>
          </a:xfrm>
        </p:spPr>
        <p:txBody>
          <a:bodyPr/>
          <a:lstStyle/>
          <a:p>
            <a:pPr marL="285750" indent="-285750" algn="l">
              <a:buFont typeface="Wingdings" pitchFamily="2" charset="2"/>
              <a:buChar char="Ø"/>
            </a:pPr>
            <a:r>
              <a:rPr lang="en-US" dirty="0"/>
              <a:t>RMA Community Shopping Center</a:t>
            </a:r>
          </a:p>
          <a:p>
            <a:pPr marL="285750" indent="-285750" algn="l">
              <a:buFont typeface="Wingdings" pitchFamily="2" charset="2"/>
              <a:buChar char="Ø"/>
            </a:pPr>
            <a:r>
              <a:rPr lang="en-US" dirty="0"/>
              <a:t>125,000 sf</a:t>
            </a:r>
          </a:p>
          <a:p>
            <a:pPr marL="285750" indent="-285750" algn="l">
              <a:buFont typeface="Wingdings" pitchFamily="2" charset="2"/>
              <a:buChar char="Ø"/>
            </a:pPr>
            <a:r>
              <a:rPr lang="en-US" dirty="0"/>
              <a:t>Appraised Value - $32,000,000 based on a 7% cap rate</a:t>
            </a:r>
          </a:p>
          <a:p>
            <a:pPr marL="285750" indent="-285750" algn="l">
              <a:buFont typeface="Wingdings" pitchFamily="2" charset="2"/>
              <a:buChar char="Ø"/>
            </a:pPr>
            <a:r>
              <a:rPr lang="en-US" dirty="0"/>
              <a:t>60,000 sf has been pre-leased to Publix.   </a:t>
            </a:r>
          </a:p>
          <a:p>
            <a:pPr marL="285750" indent="-285750" algn="l">
              <a:buFont typeface="Wingdings" pitchFamily="2" charset="2"/>
              <a:buChar char="Ø"/>
            </a:pPr>
            <a:r>
              <a:rPr lang="en-US" dirty="0"/>
              <a:t>Anticipated construction time frame is 12 months to shell completion.</a:t>
            </a:r>
          </a:p>
          <a:p>
            <a:pPr marL="285750" indent="-285750" algn="l">
              <a:buFont typeface="Wingdings" pitchFamily="2" charset="2"/>
              <a:buChar char="Ø"/>
            </a:pPr>
            <a:r>
              <a:rPr lang="en-US" dirty="0"/>
              <a:t>Closing date is June 2025; Publix space to be delivered no later than 90 days before Christmas of 2026, or occupancy is delayed 6 months</a:t>
            </a:r>
          </a:p>
        </p:txBody>
      </p:sp>
      <p:sp>
        <p:nvSpPr>
          <p:cNvPr id="4" name="Footer Placeholder 3">
            <a:extLst>
              <a:ext uri="{FF2B5EF4-FFF2-40B4-BE49-F238E27FC236}">
                <a16:creationId xmlns:a16="http://schemas.microsoft.com/office/drawing/2014/main" id="{7C2CC21F-00CE-64DB-936B-3BEFDAF8CE32}"/>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70BE1EC2-44BD-9E2E-7DEA-F767219C33AD}"/>
              </a:ext>
            </a:extLst>
          </p:cNvPr>
          <p:cNvSpPr>
            <a:spLocks noGrp="1"/>
          </p:cNvSpPr>
          <p:nvPr>
            <p:ph type="sldNum" sz="quarter" idx="4"/>
          </p:nvPr>
        </p:nvSpPr>
        <p:spPr/>
        <p:txBody>
          <a:bodyPr/>
          <a:lstStyle/>
          <a:p>
            <a:pPr>
              <a:defRPr/>
            </a:pPr>
            <a:fld id="{8D1FC6F8-0BCD-47E9-9C64-690771D9C143}" type="slidenum">
              <a:rPr lang="en-US" smtClean="0"/>
              <a:pPr>
                <a:defRPr/>
              </a:pPr>
              <a:t>28</a:t>
            </a:fld>
            <a:endParaRPr lang="en-US" dirty="0"/>
          </a:p>
        </p:txBody>
      </p:sp>
      <p:sp>
        <p:nvSpPr>
          <p:cNvPr id="6" name="Date Placeholder 5">
            <a:extLst>
              <a:ext uri="{FF2B5EF4-FFF2-40B4-BE49-F238E27FC236}">
                <a16:creationId xmlns:a16="http://schemas.microsoft.com/office/drawing/2014/main" id="{4622F914-38A5-2434-F736-995AF81BB13E}"/>
              </a:ext>
            </a:extLst>
          </p:cNvPr>
          <p:cNvSpPr>
            <a:spLocks noGrp="1"/>
          </p:cNvSpPr>
          <p:nvPr>
            <p:ph type="dt" sz="half" idx="2"/>
          </p:nvPr>
        </p:nvSpPr>
        <p:spPr/>
        <p:txBody>
          <a:bodyPr/>
          <a:lstStyle/>
          <a:p>
            <a:pPr>
              <a:defRPr/>
            </a:pPr>
            <a:r>
              <a:rPr lang="en-US" cap="all" dirty="0"/>
              <a:t>October 23, 2205</a:t>
            </a:r>
          </a:p>
        </p:txBody>
      </p:sp>
    </p:spTree>
    <p:extLst>
      <p:ext uri="{BB962C8B-B14F-4D97-AF65-F5344CB8AC3E}">
        <p14:creationId xmlns:p14="http://schemas.microsoft.com/office/powerpoint/2010/main" val="26930102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579AF-F9CE-191F-6F76-BFD3066612FA}"/>
              </a:ext>
            </a:extLst>
          </p:cNvPr>
          <p:cNvSpPr>
            <a:spLocks noGrp="1"/>
          </p:cNvSpPr>
          <p:nvPr>
            <p:ph type="title"/>
          </p:nvPr>
        </p:nvSpPr>
        <p:spPr/>
        <p:txBody>
          <a:bodyPr/>
          <a:lstStyle/>
          <a:p>
            <a:pPr algn="ctr"/>
            <a:r>
              <a:rPr lang="en-US" dirty="0"/>
              <a:t>Project Costs</a:t>
            </a:r>
          </a:p>
        </p:txBody>
      </p:sp>
      <p:sp>
        <p:nvSpPr>
          <p:cNvPr id="3" name="Text Placeholder 2">
            <a:extLst>
              <a:ext uri="{FF2B5EF4-FFF2-40B4-BE49-F238E27FC236}">
                <a16:creationId xmlns:a16="http://schemas.microsoft.com/office/drawing/2014/main" id="{DB1AF97F-0DB3-9E3D-8829-02AD54B7A627}"/>
              </a:ext>
            </a:extLst>
          </p:cNvPr>
          <p:cNvSpPr>
            <a:spLocks noGrp="1"/>
          </p:cNvSpPr>
          <p:nvPr>
            <p:ph type="body" sz="quarter" idx="22"/>
          </p:nvPr>
        </p:nvSpPr>
        <p:spPr>
          <a:xfrm>
            <a:off x="1005841" y="2403656"/>
            <a:ext cx="9612630" cy="3745684"/>
          </a:xfrm>
        </p:spPr>
        <p:txBody>
          <a:bodyPr/>
          <a:lstStyle/>
          <a:p>
            <a:endParaRPr lang="en-US" dirty="0"/>
          </a:p>
        </p:txBody>
      </p:sp>
      <p:sp>
        <p:nvSpPr>
          <p:cNvPr id="4" name="Footer Placeholder 3">
            <a:extLst>
              <a:ext uri="{FF2B5EF4-FFF2-40B4-BE49-F238E27FC236}">
                <a16:creationId xmlns:a16="http://schemas.microsoft.com/office/drawing/2014/main" id="{9AA06711-A6B5-91F8-AE6E-92A09B21CBCF}"/>
              </a:ext>
            </a:extLst>
          </p:cNvPr>
          <p:cNvSpPr>
            <a:spLocks noGrp="1"/>
          </p:cNvSpPr>
          <p:nvPr>
            <p:ph type="ftr" sz="quarter" idx="3"/>
          </p:nvPr>
        </p:nvSpPr>
        <p:spPr/>
        <p:txBody>
          <a:bodyPr/>
          <a:lstStyle/>
          <a:p>
            <a:r>
              <a:rPr lang="en-US" dirty="0" err="1"/>
              <a:t>Consrruction</a:t>
            </a:r>
            <a:r>
              <a:rPr lang="en-US" dirty="0"/>
              <a:t> lending</a:t>
            </a:r>
          </a:p>
        </p:txBody>
      </p:sp>
      <p:sp>
        <p:nvSpPr>
          <p:cNvPr id="5" name="Slide Number Placeholder 4">
            <a:extLst>
              <a:ext uri="{FF2B5EF4-FFF2-40B4-BE49-F238E27FC236}">
                <a16:creationId xmlns:a16="http://schemas.microsoft.com/office/drawing/2014/main" id="{EEE4872B-3164-EF4C-83C5-6EC9CDBC19A6}"/>
              </a:ext>
            </a:extLst>
          </p:cNvPr>
          <p:cNvSpPr>
            <a:spLocks noGrp="1"/>
          </p:cNvSpPr>
          <p:nvPr>
            <p:ph type="sldNum" sz="quarter" idx="4"/>
          </p:nvPr>
        </p:nvSpPr>
        <p:spPr/>
        <p:txBody>
          <a:bodyPr/>
          <a:lstStyle/>
          <a:p>
            <a:pPr>
              <a:defRPr/>
            </a:pPr>
            <a:fld id="{8D1FC6F8-0BCD-47E9-9C64-690771D9C143}" type="slidenum">
              <a:rPr lang="en-US" smtClean="0"/>
              <a:pPr>
                <a:defRPr/>
              </a:pPr>
              <a:t>29</a:t>
            </a:fld>
            <a:endParaRPr lang="en-US" dirty="0"/>
          </a:p>
        </p:txBody>
      </p:sp>
      <p:sp>
        <p:nvSpPr>
          <p:cNvPr id="6" name="Date Placeholder 5">
            <a:extLst>
              <a:ext uri="{FF2B5EF4-FFF2-40B4-BE49-F238E27FC236}">
                <a16:creationId xmlns:a16="http://schemas.microsoft.com/office/drawing/2014/main" id="{4D2777F3-6D65-E96E-8220-32B40842445D}"/>
              </a:ext>
            </a:extLst>
          </p:cNvPr>
          <p:cNvSpPr>
            <a:spLocks noGrp="1"/>
          </p:cNvSpPr>
          <p:nvPr>
            <p:ph type="dt" sz="half" idx="2"/>
          </p:nvPr>
        </p:nvSpPr>
        <p:spPr/>
        <p:txBody>
          <a:bodyPr/>
          <a:lstStyle/>
          <a:p>
            <a:pPr>
              <a:defRPr/>
            </a:pPr>
            <a:r>
              <a:rPr lang="en-US" cap="all" dirty="0"/>
              <a:t>October 23, 2025</a:t>
            </a:r>
          </a:p>
        </p:txBody>
      </p:sp>
      <p:graphicFrame>
        <p:nvGraphicFramePr>
          <p:cNvPr id="7" name="Table 6">
            <a:extLst>
              <a:ext uri="{FF2B5EF4-FFF2-40B4-BE49-F238E27FC236}">
                <a16:creationId xmlns:a16="http://schemas.microsoft.com/office/drawing/2014/main" id="{7513FED5-C6D5-3AF6-FCE9-1F288E4D629B}"/>
              </a:ext>
            </a:extLst>
          </p:cNvPr>
          <p:cNvGraphicFramePr>
            <a:graphicFrameLocks noGrp="1"/>
          </p:cNvGraphicFramePr>
          <p:nvPr>
            <p:extLst>
              <p:ext uri="{D42A27DB-BD31-4B8C-83A1-F6EECF244321}">
                <p14:modId xmlns:p14="http://schemas.microsoft.com/office/powerpoint/2010/main" val="231444307"/>
              </p:ext>
            </p:extLst>
          </p:nvPr>
        </p:nvGraphicFramePr>
        <p:xfrm>
          <a:off x="2011680" y="2583181"/>
          <a:ext cx="8481060" cy="3566160"/>
        </p:xfrm>
        <a:graphic>
          <a:graphicData uri="http://schemas.openxmlformats.org/drawingml/2006/table">
            <a:tbl>
              <a:tblPr>
                <a:tableStyleId>{5C22544A-7EE6-4342-B048-85BDC9FD1C3A}</a:tableStyleId>
              </a:tblPr>
              <a:tblGrid>
                <a:gridCol w="2120265">
                  <a:extLst>
                    <a:ext uri="{9D8B030D-6E8A-4147-A177-3AD203B41FA5}">
                      <a16:colId xmlns:a16="http://schemas.microsoft.com/office/drawing/2014/main" val="3708082058"/>
                    </a:ext>
                  </a:extLst>
                </a:gridCol>
                <a:gridCol w="2120265">
                  <a:extLst>
                    <a:ext uri="{9D8B030D-6E8A-4147-A177-3AD203B41FA5}">
                      <a16:colId xmlns:a16="http://schemas.microsoft.com/office/drawing/2014/main" val="674568369"/>
                    </a:ext>
                  </a:extLst>
                </a:gridCol>
                <a:gridCol w="2120265">
                  <a:extLst>
                    <a:ext uri="{9D8B030D-6E8A-4147-A177-3AD203B41FA5}">
                      <a16:colId xmlns:a16="http://schemas.microsoft.com/office/drawing/2014/main" val="3031070852"/>
                    </a:ext>
                  </a:extLst>
                </a:gridCol>
                <a:gridCol w="2120265">
                  <a:extLst>
                    <a:ext uri="{9D8B030D-6E8A-4147-A177-3AD203B41FA5}">
                      <a16:colId xmlns:a16="http://schemas.microsoft.com/office/drawing/2014/main" val="650541449"/>
                    </a:ext>
                  </a:extLst>
                </a:gridCol>
              </a:tblGrid>
              <a:tr h="237744">
                <a:tc gridSpan="2">
                  <a:txBody>
                    <a:bodyPr/>
                    <a:lstStyle/>
                    <a:p>
                      <a:pPr algn="l" fontAlgn="b">
                        <a:buNone/>
                      </a:pPr>
                      <a:r>
                        <a:rPr lang="en-US" sz="1000" u="none" strike="noStrike">
                          <a:effectLst/>
                        </a:rPr>
                        <a:t>Project Costs (000's omitted)</a:t>
                      </a:r>
                      <a:endParaRPr lang="en-US" sz="1000" b="1" i="0" u="none" strike="noStrike">
                        <a:solidFill>
                          <a:srgbClr val="000000"/>
                        </a:solidFill>
                        <a:effectLst/>
                        <a:latin typeface="Aptos Narrow" panose="020B0004020202020204" pitchFamily="34" charset="0"/>
                      </a:endParaRPr>
                    </a:p>
                  </a:txBody>
                  <a:tcPr marL="9525" marR="9525" marT="9525" marB="0" anchor="b"/>
                </a:tc>
                <a:tc hMerge="1">
                  <a:txBody>
                    <a:bodyPr/>
                    <a:lstStyle/>
                    <a:p>
                      <a:endParaRPr lang="en-US"/>
                    </a:p>
                  </a:txBody>
                  <a:tcPr/>
                </a:tc>
                <a:tc>
                  <a:txBody>
                    <a:bodyPr/>
                    <a:lstStyle/>
                    <a:p>
                      <a:pPr algn="l" fontAlgn="b">
                        <a:buNone/>
                      </a:pPr>
                      <a:r>
                        <a:rPr lang="en-US" sz="1000" u="none" strike="noStrike">
                          <a:effectLst/>
                        </a:rPr>
                        <a:t> </a:t>
                      </a:r>
                      <a:endParaRPr lang="en-US" sz="1000" b="1"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1"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86433905"/>
                  </a:ext>
                </a:extLst>
              </a:tr>
              <a:tr h="237744">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1090984928"/>
                  </a:ext>
                </a:extLst>
              </a:tr>
              <a:tr h="237744">
                <a:tc>
                  <a:txBody>
                    <a:bodyPr/>
                    <a:lstStyle/>
                    <a:p>
                      <a:pPr algn="l" fontAlgn="b">
                        <a:buNone/>
                      </a:pPr>
                      <a:r>
                        <a:rPr lang="en-US" sz="1000" u="none" strike="noStrike">
                          <a:effectLst/>
                        </a:rPr>
                        <a:t>Land</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buNone/>
                      </a:pPr>
                      <a:r>
                        <a:rPr lang="en-US" sz="1000" u="none" strike="noStrike">
                          <a:effectLst/>
                        </a:rPr>
                        <a:t>$3,000</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346844787"/>
                  </a:ext>
                </a:extLst>
              </a:tr>
              <a:tr h="237744">
                <a:tc>
                  <a:txBody>
                    <a:bodyPr/>
                    <a:lstStyle/>
                    <a:p>
                      <a:pPr algn="l" fontAlgn="b">
                        <a:buNone/>
                      </a:pPr>
                      <a:r>
                        <a:rPr lang="en-US" sz="1000" u="none" strike="noStrike">
                          <a:effectLst/>
                        </a:rPr>
                        <a:t>Site work</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buNone/>
                      </a:pPr>
                      <a:r>
                        <a:rPr lang="en-US" sz="1000" u="none" strike="noStrike">
                          <a:effectLst/>
                        </a:rPr>
                        <a:t>$950</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468157123"/>
                  </a:ext>
                </a:extLst>
              </a:tr>
              <a:tr h="237744">
                <a:tc>
                  <a:txBody>
                    <a:bodyPr/>
                    <a:lstStyle/>
                    <a:p>
                      <a:pPr algn="l" fontAlgn="b">
                        <a:buNone/>
                      </a:pPr>
                      <a:r>
                        <a:rPr lang="en-US" sz="1000" u="none" strike="noStrike">
                          <a:effectLst/>
                        </a:rPr>
                        <a:t>Construction </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buNone/>
                      </a:pPr>
                      <a:r>
                        <a:rPr lang="en-US" sz="1000" u="none" strike="noStrike">
                          <a:effectLst/>
                        </a:rPr>
                        <a:t>$19,650</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1404409606"/>
                  </a:ext>
                </a:extLst>
              </a:tr>
              <a:tr h="237744">
                <a:tc>
                  <a:txBody>
                    <a:bodyPr/>
                    <a:lstStyle/>
                    <a:p>
                      <a:pPr algn="l" fontAlgn="b">
                        <a:buNone/>
                      </a:pPr>
                      <a:r>
                        <a:rPr lang="en-US" sz="1000" u="none" strike="noStrike">
                          <a:effectLst/>
                        </a:rPr>
                        <a:t>Tenant upfit</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dirty="0">
                        <a:solidFill>
                          <a:srgbClr val="000000"/>
                        </a:solidFill>
                        <a:effectLst/>
                        <a:latin typeface="Aptos Narrow" panose="020B0004020202020204" pitchFamily="34" charset="0"/>
                      </a:endParaRPr>
                    </a:p>
                  </a:txBody>
                  <a:tcPr marL="9525" marR="9525" marT="9525" marB="0" anchor="b"/>
                </a:tc>
                <a:tc>
                  <a:txBody>
                    <a:bodyPr/>
                    <a:lstStyle/>
                    <a:p>
                      <a:pPr algn="r" fontAlgn="b">
                        <a:buNone/>
                      </a:pPr>
                      <a:r>
                        <a:rPr lang="en-US" sz="1000" u="none" strike="noStrike">
                          <a:effectLst/>
                        </a:rPr>
                        <a:t>$1,550</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96369302"/>
                  </a:ext>
                </a:extLst>
              </a:tr>
              <a:tr h="237744">
                <a:tc gridSpan="2">
                  <a:txBody>
                    <a:bodyPr/>
                    <a:lstStyle/>
                    <a:p>
                      <a:pPr algn="l" fontAlgn="b">
                        <a:buNone/>
                      </a:pPr>
                      <a:r>
                        <a:rPr lang="en-US" sz="1000" u="none" strike="noStrike">
                          <a:effectLst/>
                        </a:rPr>
                        <a:t>Tenant Upfit - Publix</a:t>
                      </a:r>
                      <a:endParaRPr lang="en-US" sz="1000" b="0" i="0" u="none" strike="noStrike">
                        <a:solidFill>
                          <a:srgbClr val="000000"/>
                        </a:solidFill>
                        <a:effectLst/>
                        <a:latin typeface="Aptos Narrow" panose="020B0004020202020204" pitchFamily="34" charset="0"/>
                      </a:endParaRPr>
                    </a:p>
                  </a:txBody>
                  <a:tcPr marL="9525" marR="9525" marT="9525" marB="0" anchor="b"/>
                </a:tc>
                <a:tc hMerge="1">
                  <a:txBody>
                    <a:bodyPr/>
                    <a:lstStyle/>
                    <a:p>
                      <a:endParaRPr lang="en-US"/>
                    </a:p>
                  </a:txBody>
                  <a:tcPr/>
                </a:tc>
                <a:tc>
                  <a:txBody>
                    <a:bodyPr/>
                    <a:lstStyle/>
                    <a:p>
                      <a:pPr algn="r" fontAlgn="b">
                        <a:buNone/>
                      </a:pPr>
                      <a:r>
                        <a:rPr lang="en-US" sz="1000" u="none" strike="noStrike">
                          <a:effectLst/>
                        </a:rPr>
                        <a:t>$1,200</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829188658"/>
                  </a:ext>
                </a:extLst>
              </a:tr>
              <a:tr h="237744">
                <a:tc gridSpan="2">
                  <a:txBody>
                    <a:bodyPr/>
                    <a:lstStyle/>
                    <a:p>
                      <a:pPr algn="l" fontAlgn="b">
                        <a:buNone/>
                      </a:pPr>
                      <a:r>
                        <a:rPr lang="en-US" sz="1000" u="none" strike="noStrike">
                          <a:effectLst/>
                        </a:rPr>
                        <a:t>Arch. Engineering</a:t>
                      </a:r>
                      <a:endParaRPr lang="en-US" sz="1000" b="0" i="0" u="none" strike="noStrike">
                        <a:solidFill>
                          <a:srgbClr val="000000"/>
                        </a:solidFill>
                        <a:effectLst/>
                        <a:latin typeface="Aptos Narrow" panose="020B0004020202020204" pitchFamily="34" charset="0"/>
                      </a:endParaRPr>
                    </a:p>
                  </a:txBody>
                  <a:tcPr marL="9525" marR="9525" marT="9525" marB="0" anchor="b"/>
                </a:tc>
                <a:tc hMerge="1">
                  <a:txBody>
                    <a:bodyPr/>
                    <a:lstStyle/>
                    <a:p>
                      <a:endParaRPr lang="en-US"/>
                    </a:p>
                  </a:txBody>
                  <a:tcPr/>
                </a:tc>
                <a:tc>
                  <a:txBody>
                    <a:bodyPr/>
                    <a:lstStyle/>
                    <a:p>
                      <a:pPr algn="r" fontAlgn="b">
                        <a:buNone/>
                      </a:pPr>
                      <a:r>
                        <a:rPr lang="en-US" sz="1000" u="none" strike="noStrike">
                          <a:effectLst/>
                        </a:rPr>
                        <a:t>$750</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1028166072"/>
                  </a:ext>
                </a:extLst>
              </a:tr>
              <a:tr h="237744">
                <a:tc>
                  <a:txBody>
                    <a:bodyPr/>
                    <a:lstStyle/>
                    <a:p>
                      <a:pPr algn="l" fontAlgn="b">
                        <a:buNone/>
                      </a:pPr>
                      <a:r>
                        <a:rPr lang="en-US" sz="1000" u="none" strike="noStrike">
                          <a:effectLst/>
                        </a:rPr>
                        <a:t>Misc Soft Costs</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buNone/>
                      </a:pPr>
                      <a:r>
                        <a:rPr lang="en-US" sz="1000" u="none" strike="noStrike">
                          <a:effectLst/>
                        </a:rPr>
                        <a:t>$750</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340226009"/>
                  </a:ext>
                </a:extLst>
              </a:tr>
              <a:tr h="237744">
                <a:tc>
                  <a:txBody>
                    <a:bodyPr/>
                    <a:lstStyle/>
                    <a:p>
                      <a:pPr algn="l" fontAlgn="b">
                        <a:buNone/>
                      </a:pPr>
                      <a:r>
                        <a:rPr lang="en-US" sz="1000" u="none" strike="noStrike">
                          <a:effectLst/>
                        </a:rPr>
                        <a:t>Interest Carry</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buNone/>
                      </a:pPr>
                      <a:r>
                        <a:rPr lang="en-US" sz="1000" u="sng" strike="noStrike" dirty="0">
                          <a:effectLst/>
                        </a:rPr>
                        <a:t>$840</a:t>
                      </a:r>
                      <a:endParaRPr lang="en-US" sz="1000" b="0" i="0" u="sng" strike="noStrike" dirty="0">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sng" strike="noStrike" dirty="0">
                          <a:effectLst/>
                        </a:rPr>
                        <a:t> </a:t>
                      </a:r>
                      <a:endParaRPr lang="en-US" sz="1000" b="0" i="0" u="sng" strike="noStrike" dirty="0">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365516807"/>
                  </a:ext>
                </a:extLst>
              </a:tr>
              <a:tr h="237744">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buNone/>
                      </a:pPr>
                      <a:r>
                        <a:rPr lang="en-US" sz="1000" u="sng" strike="noStrike" dirty="0">
                          <a:effectLst/>
                        </a:rPr>
                        <a:t>$28,690</a:t>
                      </a:r>
                      <a:endParaRPr lang="en-US" sz="1000" b="0" i="0" u="sng" strike="noStrike" dirty="0">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sng" strike="noStrike" dirty="0">
                          <a:effectLst/>
                        </a:rPr>
                        <a:t> </a:t>
                      </a:r>
                      <a:endParaRPr lang="en-US" sz="1000" b="0" i="0" u="sng" strike="noStrike" dirty="0">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558994336"/>
                  </a:ext>
                </a:extLst>
              </a:tr>
              <a:tr h="237744">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657180240"/>
                  </a:ext>
                </a:extLst>
              </a:tr>
              <a:tr h="237744">
                <a:tc gridSpan="2">
                  <a:txBody>
                    <a:bodyPr/>
                    <a:lstStyle/>
                    <a:p>
                      <a:pPr algn="l" fontAlgn="b">
                        <a:buNone/>
                      </a:pPr>
                      <a:r>
                        <a:rPr lang="en-US" sz="1000" u="none" strike="noStrike">
                          <a:effectLst/>
                        </a:rPr>
                        <a:t>Requested Loan </a:t>
                      </a:r>
                      <a:endParaRPr lang="en-US" sz="1000" b="0" i="0" u="none" strike="noStrike">
                        <a:solidFill>
                          <a:srgbClr val="000000"/>
                        </a:solidFill>
                        <a:effectLst/>
                        <a:latin typeface="Aptos Narrow" panose="020B0004020202020204" pitchFamily="34" charset="0"/>
                      </a:endParaRPr>
                    </a:p>
                  </a:txBody>
                  <a:tcPr marL="9525" marR="9525" marT="9525" marB="0" anchor="b"/>
                </a:tc>
                <a:tc hMerge="1">
                  <a:txBody>
                    <a:bodyPr/>
                    <a:lstStyle/>
                    <a:p>
                      <a:endParaRPr lang="en-US"/>
                    </a:p>
                  </a:txBody>
                  <a:tcPr/>
                </a:tc>
                <a:tc>
                  <a:txBody>
                    <a:bodyPr/>
                    <a:lstStyle/>
                    <a:p>
                      <a:pPr algn="l" fontAlgn="b">
                        <a:buNone/>
                      </a:pP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4236618813"/>
                  </a:ext>
                </a:extLst>
              </a:tr>
              <a:tr h="237744">
                <a:tc gridSpan="2">
                  <a:txBody>
                    <a:bodyPr/>
                    <a:lstStyle/>
                    <a:p>
                      <a:pPr algn="l" fontAlgn="b">
                        <a:buNone/>
                      </a:pPr>
                      <a:r>
                        <a:rPr lang="en-US" sz="1000" u="none" strike="noStrike">
                          <a:effectLst/>
                        </a:rPr>
                        <a:t> Amount at 80% of cost</a:t>
                      </a:r>
                      <a:endParaRPr lang="en-US" sz="1000" b="0" i="0" u="none" strike="noStrike">
                        <a:solidFill>
                          <a:srgbClr val="000000"/>
                        </a:solidFill>
                        <a:effectLst/>
                        <a:latin typeface="Aptos Narrow" panose="020B0004020202020204" pitchFamily="34" charset="0"/>
                      </a:endParaRPr>
                    </a:p>
                  </a:txBody>
                  <a:tcPr marL="9525" marR="9525" marT="9525" marB="0" anchor="b"/>
                </a:tc>
                <a:tc hMerge="1">
                  <a:txBody>
                    <a:bodyPr/>
                    <a:lstStyle/>
                    <a:p>
                      <a:endParaRPr lang="en-US"/>
                    </a:p>
                  </a:txBody>
                  <a:tcPr/>
                </a:tc>
                <a:tc>
                  <a:txBody>
                    <a:bodyPr/>
                    <a:lstStyle/>
                    <a:p>
                      <a:pPr algn="r" fontAlgn="b">
                        <a:buNone/>
                      </a:pPr>
                      <a:r>
                        <a:rPr lang="en-US" sz="1000" u="none" strike="noStrike">
                          <a:effectLst/>
                        </a:rPr>
                        <a:t>$22,952</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2692491708"/>
                  </a:ext>
                </a:extLst>
              </a:tr>
              <a:tr h="237744">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a:effectLst/>
                        </a:rPr>
                        <a:t> </a:t>
                      </a:r>
                      <a:endParaRPr lang="en-US" sz="10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buNone/>
                      </a:pPr>
                      <a:r>
                        <a:rPr lang="en-US" sz="1000" u="none" strike="noStrike" dirty="0">
                          <a:effectLst/>
                        </a:rPr>
                        <a:t> </a:t>
                      </a:r>
                      <a:endParaRPr lang="en-US" sz="1000" b="0" i="0" u="none" strike="noStrike" dirty="0">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2918316990"/>
                  </a:ext>
                </a:extLst>
              </a:tr>
            </a:tbl>
          </a:graphicData>
        </a:graphic>
      </p:graphicFrame>
    </p:spTree>
    <p:extLst>
      <p:ext uri="{BB962C8B-B14F-4D97-AF65-F5344CB8AC3E}">
        <p14:creationId xmlns:p14="http://schemas.microsoft.com/office/powerpoint/2010/main" val="3894700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944420F9-4BBA-E055-7610-4221B94ED3E8}"/>
              </a:ext>
            </a:extLst>
          </p:cNvPr>
          <p:cNvSpPr>
            <a:spLocks noGrp="1"/>
          </p:cNvSpPr>
          <p:nvPr>
            <p:ph type="title"/>
          </p:nvPr>
        </p:nvSpPr>
        <p:spPr>
          <a:xfrm>
            <a:off x="1021623" y="2210810"/>
            <a:ext cx="4579970" cy="538038"/>
          </a:xfrm>
        </p:spPr>
        <p:txBody>
          <a:bodyPr/>
          <a:lstStyle/>
          <a:p>
            <a:r>
              <a:rPr lang="en-US" dirty="0"/>
              <a:t>Industry</a:t>
            </a:r>
          </a:p>
        </p:txBody>
      </p:sp>
      <p:sp>
        <p:nvSpPr>
          <p:cNvPr id="3" name="Text Placeholder 2">
            <a:extLst>
              <a:ext uri="{FF2B5EF4-FFF2-40B4-BE49-F238E27FC236}">
                <a16:creationId xmlns:a16="http://schemas.microsoft.com/office/drawing/2014/main" id="{05068D30-3E67-816B-DE1E-F6B41F6EA2F8}"/>
              </a:ext>
            </a:extLst>
          </p:cNvPr>
          <p:cNvSpPr>
            <a:spLocks noGrp="1"/>
          </p:cNvSpPr>
          <p:nvPr>
            <p:ph type="body" sz="quarter" idx="12"/>
          </p:nvPr>
        </p:nvSpPr>
        <p:spPr>
          <a:xfrm>
            <a:off x="1034661" y="2747550"/>
            <a:ext cx="5309918" cy="2872039"/>
          </a:xfrm>
        </p:spPr>
        <p:txBody>
          <a:bodyPr>
            <a:normAutofit/>
          </a:bodyPr>
          <a:lstStyle/>
          <a:p>
            <a:pPr marL="285750" indent="-285750">
              <a:spcAft>
                <a:spcPts val="600"/>
              </a:spcAft>
              <a:buFont typeface="Wingdings" pitchFamily="2" charset="2"/>
              <a:buChar char="Ø"/>
            </a:pPr>
            <a:r>
              <a:rPr lang="en-US" dirty="0"/>
              <a:t>Construction lending is offered by most commercial banks</a:t>
            </a:r>
          </a:p>
          <a:p>
            <a:pPr marL="285750" indent="-285750">
              <a:spcAft>
                <a:spcPts val="600"/>
              </a:spcAft>
              <a:buFont typeface="Wingdings" pitchFamily="2" charset="2"/>
              <a:buChar char="Ø"/>
            </a:pPr>
            <a:r>
              <a:rPr lang="en-US" dirty="0"/>
              <a:t>Risks are shared by builders, developers and lenders</a:t>
            </a:r>
          </a:p>
          <a:p>
            <a:pPr marL="285750" indent="-285750">
              <a:spcAft>
                <a:spcPts val="600"/>
              </a:spcAft>
              <a:buFont typeface="Wingdings" pitchFamily="2" charset="2"/>
              <a:buChar char="Ø"/>
            </a:pPr>
            <a:r>
              <a:rPr lang="en-US" dirty="0"/>
              <a:t>Risks must be managed collaboratively by all parties </a:t>
            </a:r>
          </a:p>
          <a:p>
            <a:pPr marL="285750" indent="-285750">
              <a:spcAft>
                <a:spcPts val="600"/>
              </a:spcAft>
              <a:buFont typeface="Wingdings" pitchFamily="2" charset="2"/>
              <a:buChar char="Ø"/>
            </a:pPr>
            <a:r>
              <a:rPr lang="en-US" dirty="0"/>
              <a:t>Lack of oversight is expensive</a:t>
            </a:r>
          </a:p>
          <a:p>
            <a:pPr marL="285750" indent="-285750">
              <a:spcAft>
                <a:spcPts val="600"/>
              </a:spcAft>
              <a:buFont typeface="Wingdings" pitchFamily="2" charset="2"/>
              <a:buChar char="Ø"/>
            </a:pPr>
            <a:r>
              <a:rPr lang="en-US" dirty="0"/>
              <a:t>A construction project is time intensive – Be Prepared</a:t>
            </a:r>
          </a:p>
          <a:p>
            <a:pPr>
              <a:spcAft>
                <a:spcPts val="600"/>
              </a:spcAft>
            </a:pPr>
            <a:endParaRPr lang="en-US" dirty="0"/>
          </a:p>
        </p:txBody>
      </p:sp>
      <p:pic>
        <p:nvPicPr>
          <p:cNvPr id="9" name="Picture 8" descr="Sunset silhouette of scaffolding in construction site">
            <a:extLst>
              <a:ext uri="{FF2B5EF4-FFF2-40B4-BE49-F238E27FC236}">
                <a16:creationId xmlns:a16="http://schemas.microsoft.com/office/drawing/2014/main" id="{08CA88FC-E6B9-7639-403B-DBCD0D483C24}"/>
              </a:ext>
            </a:extLst>
          </p:cNvPr>
          <p:cNvPicPr>
            <a:picLocks noChangeAspect="1"/>
          </p:cNvPicPr>
          <p:nvPr/>
        </p:nvPicPr>
        <p:blipFill>
          <a:blip r:embed="rId2"/>
          <a:srcRect l="17940" r="14085"/>
          <a:stretch>
            <a:fillRect/>
          </a:stretch>
        </p:blipFill>
        <p:spPr>
          <a:xfrm>
            <a:off x="7663453" y="1433033"/>
            <a:ext cx="3527091" cy="3463540"/>
          </a:xfrm>
          <a:prstGeom prst="ellipse">
            <a:avLst/>
          </a:prstGeom>
          <a:noFill/>
        </p:spPr>
      </p:pic>
      <p:sp>
        <p:nvSpPr>
          <p:cNvPr id="5" name="Footer Placeholder 4">
            <a:extLst>
              <a:ext uri="{FF2B5EF4-FFF2-40B4-BE49-F238E27FC236}">
                <a16:creationId xmlns:a16="http://schemas.microsoft.com/office/drawing/2014/main" id="{AFAD927B-7074-EDB0-9296-2A19A0B5BE60}"/>
              </a:ext>
            </a:extLst>
          </p:cNvPr>
          <p:cNvSpPr>
            <a:spLocks noGrp="1"/>
          </p:cNvSpPr>
          <p:nvPr>
            <p:ph type="ftr" sz="quarter" idx="3"/>
          </p:nvPr>
        </p:nvSpPr>
        <p:spPr>
          <a:xfrm rot="5400000">
            <a:off x="10541127" y="1408176"/>
            <a:ext cx="2770499" cy="365125"/>
          </a:xfrm>
        </p:spPr>
        <p:txBody>
          <a:bodyPr anchor="ctr">
            <a:normAutofit/>
          </a:bodyPr>
          <a:lstStyle/>
          <a:p>
            <a:pPr>
              <a:spcAft>
                <a:spcPts val="600"/>
              </a:spcAft>
            </a:pPr>
            <a:r>
              <a:rPr lang="en-US" dirty="0"/>
              <a:t>Construction Lending</a:t>
            </a:r>
          </a:p>
        </p:txBody>
      </p:sp>
      <p:sp>
        <p:nvSpPr>
          <p:cNvPr id="6" name="Slide Number Placeholder 5">
            <a:extLst>
              <a:ext uri="{FF2B5EF4-FFF2-40B4-BE49-F238E27FC236}">
                <a16:creationId xmlns:a16="http://schemas.microsoft.com/office/drawing/2014/main" id="{00D7CE2D-CF4C-8B44-D7E4-4109F1FA223D}"/>
              </a:ext>
            </a:extLst>
          </p:cNvPr>
          <p:cNvSpPr>
            <a:spLocks noGrp="1"/>
          </p:cNvSpPr>
          <p:nvPr>
            <p:ph type="sldNum" sz="quarter" idx="4"/>
          </p:nvPr>
        </p:nvSpPr>
        <p:spPr>
          <a:xfrm>
            <a:off x="11519019" y="3164804"/>
            <a:ext cx="545911" cy="580029"/>
          </a:xfrm>
        </p:spPr>
        <p:txBody>
          <a:bodyPr anchor="ctr">
            <a:normAutofit/>
          </a:bodyPr>
          <a:lstStyle/>
          <a:p>
            <a:pPr>
              <a:spcAft>
                <a:spcPts val="600"/>
              </a:spcAft>
              <a:defRPr/>
            </a:pPr>
            <a:fld id="{8D1FC6F8-0BCD-47E9-9C64-690771D9C143}" type="slidenum">
              <a:rPr lang="en-US" smtClean="0"/>
              <a:pPr>
                <a:spcAft>
                  <a:spcPts val="600"/>
                </a:spcAft>
                <a:defRPr/>
              </a:pPr>
              <a:t>3</a:t>
            </a:fld>
            <a:endParaRPr lang="en-US"/>
          </a:p>
        </p:txBody>
      </p:sp>
      <p:sp>
        <p:nvSpPr>
          <p:cNvPr id="7" name="Date Placeholder 6">
            <a:extLst>
              <a:ext uri="{FF2B5EF4-FFF2-40B4-BE49-F238E27FC236}">
                <a16:creationId xmlns:a16="http://schemas.microsoft.com/office/drawing/2014/main" id="{64029E81-7BE9-DF59-6D10-35A1A25E103F}"/>
              </a:ext>
            </a:extLst>
          </p:cNvPr>
          <p:cNvSpPr>
            <a:spLocks noGrp="1"/>
          </p:cNvSpPr>
          <p:nvPr>
            <p:ph type="dt" sz="half" idx="2"/>
          </p:nvPr>
        </p:nvSpPr>
        <p:spPr>
          <a:xfrm rot="5400000">
            <a:off x="10595991" y="5074920"/>
            <a:ext cx="2647667" cy="365125"/>
          </a:xfrm>
        </p:spPr>
        <p:txBody>
          <a:bodyPr anchor="ctr">
            <a:normAutofit/>
          </a:bodyPr>
          <a:lstStyle/>
          <a:p>
            <a:pPr>
              <a:spcAft>
                <a:spcPts val="600"/>
              </a:spcAft>
              <a:defRPr/>
            </a:pPr>
            <a:r>
              <a:rPr lang="en-US" cap="all" dirty="0"/>
              <a:t>October 23, 2025</a:t>
            </a:r>
          </a:p>
        </p:txBody>
      </p:sp>
    </p:spTree>
    <p:extLst>
      <p:ext uri="{BB962C8B-B14F-4D97-AF65-F5344CB8AC3E}">
        <p14:creationId xmlns:p14="http://schemas.microsoft.com/office/powerpoint/2010/main" val="34117846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22382-B699-12B8-A669-057E524C6831}"/>
              </a:ext>
            </a:extLst>
          </p:cNvPr>
          <p:cNvSpPr>
            <a:spLocks noGrp="1"/>
          </p:cNvSpPr>
          <p:nvPr>
            <p:ph type="title"/>
          </p:nvPr>
        </p:nvSpPr>
        <p:spPr/>
        <p:txBody>
          <a:bodyPr/>
          <a:lstStyle/>
          <a:p>
            <a:pPr algn="ctr"/>
            <a:r>
              <a:rPr lang="en-US" dirty="0"/>
              <a:t>Underwriting  Requirements</a:t>
            </a:r>
            <a:br>
              <a:rPr lang="en-US" dirty="0"/>
            </a:br>
            <a:endParaRPr lang="en-US" dirty="0"/>
          </a:p>
        </p:txBody>
      </p:sp>
      <p:sp>
        <p:nvSpPr>
          <p:cNvPr id="3" name="Text Placeholder 2">
            <a:extLst>
              <a:ext uri="{FF2B5EF4-FFF2-40B4-BE49-F238E27FC236}">
                <a16:creationId xmlns:a16="http://schemas.microsoft.com/office/drawing/2014/main" id="{3EDCCBD2-4FB6-0BC1-DAD3-5C09A216F7E9}"/>
              </a:ext>
            </a:extLst>
          </p:cNvPr>
          <p:cNvSpPr>
            <a:spLocks noGrp="1"/>
          </p:cNvSpPr>
          <p:nvPr>
            <p:ph type="body" sz="quarter" idx="22"/>
          </p:nvPr>
        </p:nvSpPr>
        <p:spPr/>
        <p:txBody>
          <a:bodyPr/>
          <a:lstStyle/>
          <a:p>
            <a:r>
              <a:rPr lang="en-US" dirty="0"/>
              <a:t>Debt Yield </a:t>
            </a:r>
            <a:r>
              <a:rPr lang="en-US" u="sng" dirty="0"/>
              <a:t>&gt;</a:t>
            </a:r>
            <a:r>
              <a:rPr lang="en-US" dirty="0"/>
              <a:t> 11%</a:t>
            </a:r>
          </a:p>
          <a:p>
            <a:r>
              <a:rPr lang="en-US" dirty="0"/>
              <a:t>LTC </a:t>
            </a:r>
            <a:r>
              <a:rPr lang="en-US" u="sng" dirty="0"/>
              <a:t>&lt;</a:t>
            </a:r>
            <a:r>
              <a:rPr lang="en-US" dirty="0"/>
              <a:t>70%</a:t>
            </a:r>
          </a:p>
        </p:txBody>
      </p:sp>
      <p:sp>
        <p:nvSpPr>
          <p:cNvPr id="4" name="Footer Placeholder 3">
            <a:extLst>
              <a:ext uri="{FF2B5EF4-FFF2-40B4-BE49-F238E27FC236}">
                <a16:creationId xmlns:a16="http://schemas.microsoft.com/office/drawing/2014/main" id="{C5C9591A-395C-DB51-EB27-DB9529383AB8}"/>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56DDBD9B-FB4A-99AB-85EC-7AB26413A309}"/>
              </a:ext>
            </a:extLst>
          </p:cNvPr>
          <p:cNvSpPr>
            <a:spLocks noGrp="1"/>
          </p:cNvSpPr>
          <p:nvPr>
            <p:ph type="sldNum" sz="quarter" idx="4"/>
          </p:nvPr>
        </p:nvSpPr>
        <p:spPr/>
        <p:txBody>
          <a:bodyPr/>
          <a:lstStyle/>
          <a:p>
            <a:pPr>
              <a:defRPr/>
            </a:pPr>
            <a:fld id="{8D1FC6F8-0BCD-47E9-9C64-690771D9C143}" type="slidenum">
              <a:rPr lang="en-US" smtClean="0"/>
              <a:pPr>
                <a:defRPr/>
              </a:pPr>
              <a:t>30</a:t>
            </a:fld>
            <a:endParaRPr lang="en-US" dirty="0"/>
          </a:p>
        </p:txBody>
      </p:sp>
      <p:sp>
        <p:nvSpPr>
          <p:cNvPr id="6" name="Date Placeholder 5">
            <a:extLst>
              <a:ext uri="{FF2B5EF4-FFF2-40B4-BE49-F238E27FC236}">
                <a16:creationId xmlns:a16="http://schemas.microsoft.com/office/drawing/2014/main" id="{BAC63F51-95B9-2613-1666-54A4C2453657}"/>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28970281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875CC-A0B6-27F8-0178-2CF3ECC35A21}"/>
              </a:ext>
            </a:extLst>
          </p:cNvPr>
          <p:cNvSpPr>
            <a:spLocks noGrp="1"/>
          </p:cNvSpPr>
          <p:nvPr>
            <p:ph type="title"/>
          </p:nvPr>
        </p:nvSpPr>
        <p:spPr/>
        <p:txBody>
          <a:bodyPr/>
          <a:lstStyle/>
          <a:p>
            <a:pPr algn="ctr"/>
            <a:r>
              <a:rPr lang="en-US" dirty="0"/>
              <a:t>Calculate </a:t>
            </a:r>
          </a:p>
        </p:txBody>
      </p:sp>
      <p:sp>
        <p:nvSpPr>
          <p:cNvPr id="3" name="Text Placeholder 2">
            <a:extLst>
              <a:ext uri="{FF2B5EF4-FFF2-40B4-BE49-F238E27FC236}">
                <a16:creationId xmlns:a16="http://schemas.microsoft.com/office/drawing/2014/main" id="{6B969331-CD21-19CD-B1BE-CD866F078B3F}"/>
              </a:ext>
            </a:extLst>
          </p:cNvPr>
          <p:cNvSpPr>
            <a:spLocks noGrp="1"/>
          </p:cNvSpPr>
          <p:nvPr>
            <p:ph type="body" sz="quarter" idx="22"/>
          </p:nvPr>
        </p:nvSpPr>
        <p:spPr>
          <a:xfrm>
            <a:off x="1760220" y="2807310"/>
            <a:ext cx="8492489" cy="2647667"/>
          </a:xfrm>
        </p:spPr>
        <p:txBody>
          <a:bodyPr/>
          <a:lstStyle/>
          <a:p>
            <a:pPr marL="285750" indent="-285750" algn="l">
              <a:buFont typeface="Wingdings" pitchFamily="2" charset="2"/>
              <a:buChar char="Ø"/>
            </a:pPr>
            <a:r>
              <a:rPr lang="en-US" dirty="0"/>
              <a:t>Net operating income, based on assumptions in appraisal</a:t>
            </a:r>
          </a:p>
          <a:p>
            <a:pPr marL="285750" indent="-285750" algn="l">
              <a:buFont typeface="Wingdings" pitchFamily="2" charset="2"/>
              <a:buChar char="Ø"/>
            </a:pPr>
            <a:r>
              <a:rPr lang="en-US" dirty="0"/>
              <a:t>Target debt amount</a:t>
            </a:r>
          </a:p>
          <a:p>
            <a:pPr marL="285750" indent="-285750" algn="l">
              <a:buFont typeface="Wingdings" pitchFamily="2" charset="2"/>
              <a:buChar char="Ø"/>
            </a:pPr>
            <a:r>
              <a:rPr lang="en-US" dirty="0"/>
              <a:t>Review Budget – What did the Borrower not include, if anything</a:t>
            </a:r>
          </a:p>
          <a:p>
            <a:pPr marL="285750" indent="-285750" algn="l">
              <a:buFont typeface="Wingdings" pitchFamily="2" charset="2"/>
              <a:buChar char="Ø"/>
            </a:pPr>
            <a:r>
              <a:rPr lang="en-US" dirty="0"/>
              <a:t>Complete the Source and application of fund, w/ any adjustments</a:t>
            </a:r>
          </a:p>
          <a:p>
            <a:pPr marL="285750" indent="-285750" algn="l">
              <a:buFont typeface="Wingdings" pitchFamily="2" charset="2"/>
              <a:buChar char="Ø"/>
            </a:pPr>
            <a:r>
              <a:rPr lang="en-US" dirty="0"/>
              <a:t>How much equity is required?</a:t>
            </a:r>
          </a:p>
          <a:p>
            <a:pPr marL="285750" indent="-285750" algn="l">
              <a:buFont typeface="Wingdings" pitchFamily="2" charset="2"/>
              <a:buChar char="Ø"/>
            </a:pPr>
            <a:r>
              <a:rPr lang="en-US" dirty="0"/>
              <a:t>What additional terms and conditions would you require</a:t>
            </a:r>
          </a:p>
          <a:p>
            <a:pPr marL="285750" indent="-285750" algn="l">
              <a:buFont typeface="Wingdings" pitchFamily="2" charset="2"/>
              <a:buChar char="Ø"/>
            </a:pPr>
            <a:endParaRPr lang="en-US" dirty="0"/>
          </a:p>
        </p:txBody>
      </p:sp>
      <p:sp>
        <p:nvSpPr>
          <p:cNvPr id="4" name="Footer Placeholder 3">
            <a:extLst>
              <a:ext uri="{FF2B5EF4-FFF2-40B4-BE49-F238E27FC236}">
                <a16:creationId xmlns:a16="http://schemas.microsoft.com/office/drawing/2014/main" id="{5EB2B1DA-A7C4-D4B3-04F4-47C6AFBA78DC}"/>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302898B3-055F-A4D6-3F2D-C49C38D776CC}"/>
              </a:ext>
            </a:extLst>
          </p:cNvPr>
          <p:cNvSpPr>
            <a:spLocks noGrp="1"/>
          </p:cNvSpPr>
          <p:nvPr>
            <p:ph type="sldNum" sz="quarter" idx="4"/>
          </p:nvPr>
        </p:nvSpPr>
        <p:spPr/>
        <p:txBody>
          <a:bodyPr/>
          <a:lstStyle/>
          <a:p>
            <a:pPr>
              <a:defRPr/>
            </a:pPr>
            <a:fld id="{8D1FC6F8-0BCD-47E9-9C64-690771D9C143}" type="slidenum">
              <a:rPr lang="en-US" smtClean="0"/>
              <a:pPr>
                <a:defRPr/>
              </a:pPr>
              <a:t>31</a:t>
            </a:fld>
            <a:endParaRPr lang="en-US" dirty="0"/>
          </a:p>
        </p:txBody>
      </p:sp>
      <p:sp>
        <p:nvSpPr>
          <p:cNvPr id="6" name="Date Placeholder 5">
            <a:extLst>
              <a:ext uri="{FF2B5EF4-FFF2-40B4-BE49-F238E27FC236}">
                <a16:creationId xmlns:a16="http://schemas.microsoft.com/office/drawing/2014/main" id="{6740D8EC-B0FE-324C-30B7-A00E19E873DF}"/>
              </a:ext>
            </a:extLst>
          </p:cNvPr>
          <p:cNvSpPr>
            <a:spLocks noGrp="1"/>
          </p:cNvSpPr>
          <p:nvPr>
            <p:ph type="dt" sz="half" idx="2"/>
          </p:nvPr>
        </p:nvSpPr>
        <p:spPr>
          <a:xfrm rot="5400000">
            <a:off x="10558534" y="5146115"/>
            <a:ext cx="2647667" cy="365125"/>
          </a:xfrm>
        </p:spPr>
        <p:txBody>
          <a:bodyPr/>
          <a:lstStyle/>
          <a:p>
            <a:pPr>
              <a:defRPr/>
            </a:pPr>
            <a:r>
              <a:rPr lang="en-US" cap="all" dirty="0"/>
              <a:t>October 23, 2025</a:t>
            </a:r>
          </a:p>
        </p:txBody>
      </p:sp>
    </p:spTree>
    <p:extLst>
      <p:ext uri="{BB962C8B-B14F-4D97-AF65-F5344CB8AC3E}">
        <p14:creationId xmlns:p14="http://schemas.microsoft.com/office/powerpoint/2010/main" val="34121437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FEA72-0FD7-6F32-711D-1B629891CACD}"/>
              </a:ext>
            </a:extLst>
          </p:cNvPr>
          <p:cNvSpPr>
            <a:spLocks noGrp="1"/>
          </p:cNvSpPr>
          <p:nvPr>
            <p:ph type="title"/>
          </p:nvPr>
        </p:nvSpPr>
        <p:spPr/>
        <p:txBody>
          <a:bodyPr/>
          <a:lstStyle/>
          <a:p>
            <a:pPr algn="ctr"/>
            <a:r>
              <a:rPr lang="en-US" dirty="0"/>
              <a:t>Summary</a:t>
            </a:r>
          </a:p>
        </p:txBody>
      </p:sp>
      <p:sp>
        <p:nvSpPr>
          <p:cNvPr id="3" name="Text Placeholder 2">
            <a:extLst>
              <a:ext uri="{FF2B5EF4-FFF2-40B4-BE49-F238E27FC236}">
                <a16:creationId xmlns:a16="http://schemas.microsoft.com/office/drawing/2014/main" id="{3809EB7C-B1DD-9F87-A09A-2AD00F143B99}"/>
              </a:ext>
            </a:extLst>
          </p:cNvPr>
          <p:cNvSpPr>
            <a:spLocks noGrp="1"/>
          </p:cNvSpPr>
          <p:nvPr>
            <p:ph type="body" sz="quarter" idx="22"/>
          </p:nvPr>
        </p:nvSpPr>
        <p:spPr/>
        <p:txBody>
          <a:bodyPr/>
          <a:lstStyle/>
          <a:p>
            <a:r>
              <a:rPr lang="en-US" dirty="0"/>
              <a:t>How do your answers differ from what the Borrower requested?  Solutions</a:t>
            </a:r>
          </a:p>
        </p:txBody>
      </p:sp>
      <p:sp>
        <p:nvSpPr>
          <p:cNvPr id="4" name="Footer Placeholder 3">
            <a:extLst>
              <a:ext uri="{FF2B5EF4-FFF2-40B4-BE49-F238E27FC236}">
                <a16:creationId xmlns:a16="http://schemas.microsoft.com/office/drawing/2014/main" id="{63741F1E-A22A-511F-A35C-E6AD934DFCCE}"/>
              </a:ext>
            </a:extLst>
          </p:cNvPr>
          <p:cNvSpPr>
            <a:spLocks noGrp="1"/>
          </p:cNvSpPr>
          <p:nvPr>
            <p:ph type="ftr" sz="quarter" idx="3"/>
          </p:nvPr>
        </p:nvSpPr>
        <p:spPr/>
        <p:txBody>
          <a:bodyPr/>
          <a:lstStyle/>
          <a:p>
            <a:r>
              <a:rPr lang="en-US"/>
              <a:t>PRESENTATION TITLE</a:t>
            </a:r>
            <a:endParaRPr lang="en-US" dirty="0"/>
          </a:p>
        </p:txBody>
      </p:sp>
      <p:sp>
        <p:nvSpPr>
          <p:cNvPr id="5" name="Slide Number Placeholder 4">
            <a:extLst>
              <a:ext uri="{FF2B5EF4-FFF2-40B4-BE49-F238E27FC236}">
                <a16:creationId xmlns:a16="http://schemas.microsoft.com/office/drawing/2014/main" id="{A284BC38-D200-AE76-516C-F57492B06EF5}"/>
              </a:ext>
            </a:extLst>
          </p:cNvPr>
          <p:cNvSpPr>
            <a:spLocks noGrp="1"/>
          </p:cNvSpPr>
          <p:nvPr>
            <p:ph type="sldNum" sz="quarter" idx="4"/>
          </p:nvPr>
        </p:nvSpPr>
        <p:spPr/>
        <p:txBody>
          <a:bodyPr/>
          <a:lstStyle/>
          <a:p>
            <a:pPr>
              <a:defRPr/>
            </a:pPr>
            <a:fld id="{8D1FC6F8-0BCD-47E9-9C64-690771D9C143}" type="slidenum">
              <a:rPr lang="en-US" smtClean="0"/>
              <a:pPr>
                <a:defRPr/>
              </a:pPr>
              <a:t>32</a:t>
            </a:fld>
            <a:endParaRPr lang="en-US" dirty="0"/>
          </a:p>
        </p:txBody>
      </p:sp>
      <p:sp>
        <p:nvSpPr>
          <p:cNvPr id="6" name="Date Placeholder 5">
            <a:extLst>
              <a:ext uri="{FF2B5EF4-FFF2-40B4-BE49-F238E27FC236}">
                <a16:creationId xmlns:a16="http://schemas.microsoft.com/office/drawing/2014/main" id="{B29E8C50-6DBE-E765-90E0-B3F8A6957249}"/>
              </a:ext>
            </a:extLst>
          </p:cNvPr>
          <p:cNvSpPr>
            <a:spLocks noGrp="1"/>
          </p:cNvSpPr>
          <p:nvPr>
            <p:ph type="dt" sz="half" idx="2"/>
          </p:nvPr>
        </p:nvSpPr>
        <p:spPr/>
        <p:txBody>
          <a:bodyPr/>
          <a:lstStyle/>
          <a:p>
            <a:pPr>
              <a:defRPr/>
            </a:pPr>
            <a:r>
              <a:rPr lang="en-US" cap="all"/>
              <a:t>May 21, 20XX</a:t>
            </a:r>
            <a:endParaRPr lang="en-US" cap="all" dirty="0"/>
          </a:p>
        </p:txBody>
      </p:sp>
    </p:spTree>
    <p:extLst>
      <p:ext uri="{BB962C8B-B14F-4D97-AF65-F5344CB8AC3E}">
        <p14:creationId xmlns:p14="http://schemas.microsoft.com/office/powerpoint/2010/main" val="38393543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7B9842-C822-B9A0-E682-D478C2029BF6}"/>
              </a:ext>
            </a:extLst>
          </p:cNvPr>
          <p:cNvSpPr>
            <a:spLocks noGrp="1"/>
          </p:cNvSpPr>
          <p:nvPr>
            <p:ph type="title"/>
          </p:nvPr>
        </p:nvSpPr>
        <p:spPr/>
        <p:txBody>
          <a:bodyPr/>
          <a:lstStyle/>
          <a:p>
            <a:br>
              <a:rPr lang="en-US" dirty="0"/>
            </a:br>
            <a:r>
              <a:rPr lang="en-US" dirty="0"/>
              <a:t>questions</a:t>
            </a:r>
          </a:p>
        </p:txBody>
      </p:sp>
      <p:sp>
        <p:nvSpPr>
          <p:cNvPr id="4" name="Text Placeholder 3">
            <a:extLst>
              <a:ext uri="{FF2B5EF4-FFF2-40B4-BE49-F238E27FC236}">
                <a16:creationId xmlns:a16="http://schemas.microsoft.com/office/drawing/2014/main" id="{919FF19C-18CF-4562-6776-FA88821BCBEA}"/>
              </a:ext>
            </a:extLst>
          </p:cNvPr>
          <p:cNvSpPr>
            <a:spLocks noGrp="1"/>
          </p:cNvSpPr>
          <p:nvPr>
            <p:ph type="body" sz="quarter" idx="12"/>
          </p:nvPr>
        </p:nvSpPr>
        <p:spPr/>
        <p:txBody>
          <a:bodyPr>
            <a:normAutofit fontScale="77500" lnSpcReduction="20000"/>
          </a:bodyPr>
          <a:lstStyle/>
          <a:p>
            <a:r>
              <a:rPr lang="en-US" dirty="0"/>
              <a:t>“</a:t>
            </a:r>
            <a:r>
              <a:rPr lang="en-US" b="1" i="1" dirty="0"/>
              <a:t>Remember, not all real estate projects perform as expected”</a:t>
            </a:r>
            <a:r>
              <a:rPr lang="en-US" dirty="0"/>
              <a:t>.     </a:t>
            </a:r>
          </a:p>
          <a:p>
            <a:r>
              <a:rPr lang="en-US" dirty="0"/>
              <a:t>And only the experienced and well prepared survive</a:t>
            </a:r>
          </a:p>
          <a:p>
            <a:r>
              <a:rPr lang="en-US" u="sng" dirty="0"/>
              <a:t>Please feel free to contact me to ask questions</a:t>
            </a:r>
          </a:p>
          <a:p>
            <a:r>
              <a:rPr lang="en-US" dirty="0"/>
              <a:t>Don Andree</a:t>
            </a:r>
          </a:p>
          <a:p>
            <a:r>
              <a:rPr lang="en-US" dirty="0" err="1"/>
              <a:t>dhandree@gmail.com</a:t>
            </a:r>
            <a:endParaRPr lang="en-US" dirty="0"/>
          </a:p>
        </p:txBody>
      </p:sp>
    </p:spTree>
    <p:extLst>
      <p:ext uri="{BB962C8B-B14F-4D97-AF65-F5344CB8AC3E}">
        <p14:creationId xmlns:p14="http://schemas.microsoft.com/office/powerpoint/2010/main" val="3065187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3C562-BCD0-1601-D2D0-8D74C6310852}"/>
              </a:ext>
            </a:extLst>
          </p:cNvPr>
          <p:cNvSpPr>
            <a:spLocks noGrp="1"/>
          </p:cNvSpPr>
          <p:nvPr>
            <p:ph type="title"/>
          </p:nvPr>
        </p:nvSpPr>
        <p:spPr>
          <a:xfrm>
            <a:off x="692949" y="527542"/>
            <a:ext cx="6922876" cy="687834"/>
          </a:xfrm>
        </p:spPr>
        <p:txBody>
          <a:bodyPr>
            <a:normAutofit fontScale="90000"/>
          </a:bodyPr>
          <a:lstStyle/>
          <a:p>
            <a:r>
              <a:rPr lang="en-US" dirty="0"/>
              <a:t>Agenda – Review the process</a:t>
            </a:r>
          </a:p>
        </p:txBody>
      </p:sp>
      <p:sp>
        <p:nvSpPr>
          <p:cNvPr id="3" name="Text Placeholder 2">
            <a:extLst>
              <a:ext uri="{FF2B5EF4-FFF2-40B4-BE49-F238E27FC236}">
                <a16:creationId xmlns:a16="http://schemas.microsoft.com/office/drawing/2014/main" id="{3CB0A132-F0C5-66B9-CDB3-87D0ABA170D8}"/>
              </a:ext>
            </a:extLst>
          </p:cNvPr>
          <p:cNvSpPr>
            <a:spLocks noGrp="1"/>
          </p:cNvSpPr>
          <p:nvPr>
            <p:ph sz="quarter" idx="10"/>
            <p:extLst>
              <p:ext uri="{E7BDC344-281C-4309-B0C6-D0EE65EED2A8}">
                <p202:designPr xmlns:p202="http://schemas.microsoft.com/office/powerpoint/2020/02/main">
                  <p202:designTagLst>
                    <p202:designTag name="ARCH:1:CLS" val="BulletedText"/>
                  </p202:designTagLst>
                </p202:designPr>
              </p:ext>
            </p:extLst>
          </p:nvPr>
        </p:nvSpPr>
        <p:spPr>
          <a:xfrm>
            <a:off x="693738" y="1128713"/>
            <a:ext cx="7654925" cy="5068887"/>
          </a:xfrm>
        </p:spPr>
        <p:txBody>
          <a:bodyPr>
            <a:normAutofit/>
          </a:bodyPr>
          <a:lstStyle/>
          <a:p>
            <a:pPr>
              <a:spcAft>
                <a:spcPts val="600"/>
              </a:spcAft>
              <a:buFont typeface="Wingdings" pitchFamily="2" charset="2"/>
              <a:buChar char="Ø"/>
            </a:pPr>
            <a:r>
              <a:rPr lang="en-US" dirty="0"/>
              <a:t>Loan Application</a:t>
            </a:r>
          </a:p>
          <a:p>
            <a:pPr>
              <a:spcAft>
                <a:spcPts val="600"/>
              </a:spcAft>
              <a:buFont typeface="Wingdings" pitchFamily="2" charset="2"/>
              <a:buChar char="Ø"/>
            </a:pPr>
            <a:r>
              <a:rPr lang="en-US" dirty="0"/>
              <a:t>Analysis and Approval</a:t>
            </a:r>
          </a:p>
          <a:p>
            <a:pPr>
              <a:spcAft>
                <a:spcPts val="600"/>
              </a:spcAft>
              <a:buFont typeface="Wingdings" pitchFamily="2" charset="2"/>
              <a:buChar char="Ø"/>
            </a:pPr>
            <a:r>
              <a:rPr lang="en-US" dirty="0"/>
              <a:t>Closing Process</a:t>
            </a:r>
          </a:p>
          <a:p>
            <a:pPr>
              <a:spcAft>
                <a:spcPts val="600"/>
              </a:spcAft>
              <a:buFont typeface="Wingdings" pitchFamily="2" charset="2"/>
              <a:buChar char="Ø"/>
            </a:pPr>
            <a:r>
              <a:rPr lang="en-US" dirty="0"/>
              <a:t>Administration – Draw Process</a:t>
            </a:r>
          </a:p>
          <a:p>
            <a:pPr>
              <a:spcAft>
                <a:spcPts val="600"/>
              </a:spcAft>
              <a:buFont typeface="Wingdings" pitchFamily="2" charset="2"/>
              <a:buChar char="Ø"/>
            </a:pPr>
            <a:r>
              <a:rPr lang="en-US" dirty="0"/>
              <a:t>How to handle challenges when under construction, and you can be assured there will be some - ”</a:t>
            </a:r>
            <a:r>
              <a:rPr lang="en-US" b="1" i="1" dirty="0"/>
              <a:t>Grab the Tylenol and Tagamet</a:t>
            </a:r>
            <a:r>
              <a:rPr lang="en-US" dirty="0"/>
              <a:t>” </a:t>
            </a:r>
          </a:p>
          <a:p>
            <a:pPr>
              <a:spcAft>
                <a:spcPts val="600"/>
              </a:spcAft>
              <a:buFont typeface="Wingdings" pitchFamily="2" charset="2"/>
              <a:buChar char="Ø"/>
            </a:pPr>
            <a:r>
              <a:rPr lang="en-US" dirty="0"/>
              <a:t>Small, Medium, Large Projects</a:t>
            </a:r>
          </a:p>
          <a:p>
            <a:pPr>
              <a:spcAft>
                <a:spcPts val="600"/>
              </a:spcAft>
              <a:buFont typeface="Wingdings" pitchFamily="2" charset="2"/>
              <a:buChar char="Ø"/>
            </a:pPr>
            <a:r>
              <a:rPr lang="en-US" dirty="0"/>
              <a:t>Case Study</a:t>
            </a:r>
          </a:p>
          <a:p>
            <a:pPr>
              <a:spcAft>
                <a:spcPts val="600"/>
              </a:spcAft>
              <a:buFont typeface="Wingdings" pitchFamily="2" charset="2"/>
              <a:buChar char="Ø"/>
            </a:pPr>
            <a:endParaRPr lang="en-US" dirty="0"/>
          </a:p>
        </p:txBody>
      </p:sp>
      <p:sp>
        <p:nvSpPr>
          <p:cNvPr id="5" name="Footer Placeholder 4">
            <a:extLst>
              <a:ext uri="{FF2B5EF4-FFF2-40B4-BE49-F238E27FC236}">
                <a16:creationId xmlns:a16="http://schemas.microsoft.com/office/drawing/2014/main" id="{8CCA3EE3-C0D5-E154-4739-04EAFDA72B65}"/>
              </a:ext>
            </a:extLst>
          </p:cNvPr>
          <p:cNvSpPr>
            <a:spLocks noGrp="1"/>
          </p:cNvSpPr>
          <p:nvPr>
            <p:ph type="ftr" sz="quarter" idx="3"/>
          </p:nvPr>
        </p:nvSpPr>
        <p:spPr>
          <a:xfrm rot="5400000">
            <a:off x="10541127" y="1408176"/>
            <a:ext cx="2770499" cy="365125"/>
          </a:xfrm>
        </p:spPr>
        <p:txBody>
          <a:bodyPr anchor="ctr">
            <a:normAutofit/>
          </a:bodyPr>
          <a:lstStyle/>
          <a:p>
            <a:pPr>
              <a:spcAft>
                <a:spcPts val="600"/>
              </a:spcAft>
            </a:pPr>
            <a:r>
              <a:rPr lang="en-US" dirty="0" err="1"/>
              <a:t>Constuction</a:t>
            </a:r>
            <a:r>
              <a:rPr lang="en-US" dirty="0"/>
              <a:t> Lending</a:t>
            </a:r>
          </a:p>
        </p:txBody>
      </p:sp>
      <p:sp>
        <p:nvSpPr>
          <p:cNvPr id="6" name="Slide Number Placeholder 5">
            <a:extLst>
              <a:ext uri="{FF2B5EF4-FFF2-40B4-BE49-F238E27FC236}">
                <a16:creationId xmlns:a16="http://schemas.microsoft.com/office/drawing/2014/main" id="{8725BFA3-18AE-E3CD-B8B4-44BAF6EF8233}"/>
              </a:ext>
            </a:extLst>
          </p:cNvPr>
          <p:cNvSpPr>
            <a:spLocks noGrp="1"/>
          </p:cNvSpPr>
          <p:nvPr>
            <p:ph type="sldNum" sz="quarter" idx="4"/>
          </p:nvPr>
        </p:nvSpPr>
        <p:spPr>
          <a:xfrm>
            <a:off x="11519019" y="3164804"/>
            <a:ext cx="545911" cy="580029"/>
          </a:xfrm>
        </p:spPr>
        <p:txBody>
          <a:bodyPr anchor="ctr">
            <a:normAutofit/>
          </a:bodyPr>
          <a:lstStyle/>
          <a:p>
            <a:pPr>
              <a:spcAft>
                <a:spcPts val="600"/>
              </a:spcAft>
              <a:defRPr/>
            </a:pPr>
            <a:fld id="{8D1FC6F8-0BCD-47E9-9C64-690771D9C143}" type="slidenum">
              <a:rPr lang="en-US" smtClean="0"/>
              <a:pPr>
                <a:spcAft>
                  <a:spcPts val="600"/>
                </a:spcAft>
                <a:defRPr/>
              </a:pPr>
              <a:t>4</a:t>
            </a:fld>
            <a:endParaRPr lang="en-US"/>
          </a:p>
        </p:txBody>
      </p:sp>
      <p:sp>
        <p:nvSpPr>
          <p:cNvPr id="7" name="Date Placeholder 6">
            <a:extLst>
              <a:ext uri="{FF2B5EF4-FFF2-40B4-BE49-F238E27FC236}">
                <a16:creationId xmlns:a16="http://schemas.microsoft.com/office/drawing/2014/main" id="{26A7A584-5535-62E3-BA10-7ACB83E0D132}"/>
              </a:ext>
            </a:extLst>
          </p:cNvPr>
          <p:cNvSpPr>
            <a:spLocks noGrp="1"/>
          </p:cNvSpPr>
          <p:nvPr>
            <p:ph type="dt" sz="half" idx="2"/>
          </p:nvPr>
        </p:nvSpPr>
        <p:spPr>
          <a:xfrm rot="5400000">
            <a:off x="10595991" y="5074920"/>
            <a:ext cx="2647667" cy="365125"/>
          </a:xfrm>
        </p:spPr>
        <p:txBody>
          <a:bodyPr anchor="ctr">
            <a:normAutofit/>
          </a:bodyPr>
          <a:lstStyle/>
          <a:p>
            <a:pPr>
              <a:spcAft>
                <a:spcPts val="600"/>
              </a:spcAft>
              <a:defRPr/>
            </a:pPr>
            <a:r>
              <a:rPr lang="en-US" cap="all" dirty="0"/>
              <a:t>October 23, 2025</a:t>
            </a:r>
          </a:p>
        </p:txBody>
      </p:sp>
    </p:spTree>
    <p:extLst>
      <p:ext uri="{BB962C8B-B14F-4D97-AF65-F5344CB8AC3E}">
        <p14:creationId xmlns:p14="http://schemas.microsoft.com/office/powerpoint/2010/main" val="3107556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82FF1-76A3-ADF0-A914-3466166C8693}"/>
              </a:ext>
            </a:extLst>
          </p:cNvPr>
          <p:cNvSpPr>
            <a:spLocks noGrp="1"/>
          </p:cNvSpPr>
          <p:nvPr>
            <p:ph type="title"/>
          </p:nvPr>
        </p:nvSpPr>
        <p:spPr/>
        <p:txBody>
          <a:bodyPr/>
          <a:lstStyle/>
          <a:p>
            <a:r>
              <a:rPr lang="en-US" dirty="0"/>
              <a:t>Key Recommendations</a:t>
            </a:r>
          </a:p>
        </p:txBody>
      </p:sp>
      <p:sp>
        <p:nvSpPr>
          <p:cNvPr id="3" name="Content Placeholder 2">
            <a:extLst>
              <a:ext uri="{FF2B5EF4-FFF2-40B4-BE49-F238E27FC236}">
                <a16:creationId xmlns:a16="http://schemas.microsoft.com/office/drawing/2014/main" id="{213BF6E5-215D-98F6-73F9-B7782E06C1E1}"/>
              </a:ext>
            </a:extLst>
          </p:cNvPr>
          <p:cNvSpPr>
            <a:spLocks noGrp="1"/>
          </p:cNvSpPr>
          <p:nvPr>
            <p:ph sz="quarter" idx="10"/>
          </p:nvPr>
        </p:nvSpPr>
        <p:spPr/>
        <p:txBody>
          <a:bodyPr/>
          <a:lstStyle/>
          <a:p>
            <a:pPr>
              <a:buFont typeface="Wingdings" pitchFamily="2" charset="2"/>
              <a:buChar char="Ø"/>
            </a:pPr>
            <a:r>
              <a:rPr lang="en-US" dirty="0"/>
              <a:t>Construction Lending is a Participation Sport</a:t>
            </a:r>
          </a:p>
          <a:p>
            <a:pPr>
              <a:buFont typeface="Wingdings" pitchFamily="2" charset="2"/>
              <a:buChar char="Ø"/>
            </a:pPr>
            <a:r>
              <a:rPr lang="en-US" dirty="0"/>
              <a:t>As a Lender, your role is to be “proactive” and not “reactive” – Clients will appreciate this</a:t>
            </a:r>
          </a:p>
          <a:p>
            <a:pPr>
              <a:buFont typeface="Wingdings" pitchFamily="2" charset="2"/>
              <a:buChar char="Ø"/>
            </a:pPr>
            <a:r>
              <a:rPr lang="en-US" dirty="0"/>
              <a:t>Bank = Capital Provider = primary fuel </a:t>
            </a:r>
          </a:p>
          <a:p>
            <a:pPr>
              <a:buFont typeface="Wingdings" pitchFamily="2" charset="2"/>
              <a:buChar char="Ø"/>
            </a:pPr>
            <a:r>
              <a:rPr lang="en-US" dirty="0"/>
              <a:t>Establish yourself as a team player </a:t>
            </a:r>
          </a:p>
          <a:p>
            <a:pPr>
              <a:buFont typeface="Wingdings" pitchFamily="2" charset="2"/>
              <a:buChar char="Ø"/>
            </a:pPr>
            <a:r>
              <a:rPr lang="en-US" dirty="0"/>
              <a:t>Relationship banking building block</a:t>
            </a:r>
          </a:p>
          <a:p>
            <a:pPr>
              <a:buFont typeface="Wingdings" pitchFamily="2" charset="2"/>
              <a:buChar char="Ø"/>
            </a:pPr>
            <a:r>
              <a:rPr lang="en-US" dirty="0"/>
              <a:t>Team – Lender, Contractor, Borrower, Inspector, Architect</a:t>
            </a:r>
          </a:p>
        </p:txBody>
      </p:sp>
      <p:sp>
        <p:nvSpPr>
          <p:cNvPr id="4" name="Footer Placeholder 3">
            <a:extLst>
              <a:ext uri="{FF2B5EF4-FFF2-40B4-BE49-F238E27FC236}">
                <a16:creationId xmlns:a16="http://schemas.microsoft.com/office/drawing/2014/main" id="{25C47B32-48CA-1CC5-0DFF-567AFB28A3FB}"/>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2452B7E9-EC86-1208-899A-1BBE6653D194}"/>
              </a:ext>
            </a:extLst>
          </p:cNvPr>
          <p:cNvSpPr>
            <a:spLocks noGrp="1"/>
          </p:cNvSpPr>
          <p:nvPr>
            <p:ph type="sldNum" sz="quarter" idx="4"/>
          </p:nvPr>
        </p:nvSpPr>
        <p:spPr/>
        <p:txBody>
          <a:bodyPr/>
          <a:lstStyle/>
          <a:p>
            <a:pPr>
              <a:defRPr/>
            </a:pPr>
            <a:fld id="{8D1FC6F8-0BCD-47E9-9C64-690771D9C143}" type="slidenum">
              <a:rPr lang="en-US" smtClean="0"/>
              <a:pPr>
                <a:defRPr/>
              </a:pPr>
              <a:t>5</a:t>
            </a:fld>
            <a:endParaRPr lang="en-US" dirty="0"/>
          </a:p>
        </p:txBody>
      </p:sp>
      <p:sp>
        <p:nvSpPr>
          <p:cNvPr id="6" name="Date Placeholder 5">
            <a:extLst>
              <a:ext uri="{FF2B5EF4-FFF2-40B4-BE49-F238E27FC236}">
                <a16:creationId xmlns:a16="http://schemas.microsoft.com/office/drawing/2014/main" id="{405EA68F-802D-2E2C-971D-1BB757FC6DFB}"/>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4231143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6108C-DA9E-4835-D920-FB1A73F5C4B1}"/>
              </a:ext>
            </a:extLst>
          </p:cNvPr>
          <p:cNvSpPr>
            <a:spLocks noGrp="1"/>
          </p:cNvSpPr>
          <p:nvPr>
            <p:ph type="title"/>
          </p:nvPr>
        </p:nvSpPr>
        <p:spPr/>
        <p:txBody>
          <a:bodyPr/>
          <a:lstStyle/>
          <a:p>
            <a:r>
              <a:rPr lang="en-US" dirty="0"/>
              <a:t>Project Application</a:t>
            </a:r>
          </a:p>
        </p:txBody>
      </p:sp>
      <p:sp>
        <p:nvSpPr>
          <p:cNvPr id="3" name="Content Placeholder 2">
            <a:extLst>
              <a:ext uri="{FF2B5EF4-FFF2-40B4-BE49-F238E27FC236}">
                <a16:creationId xmlns:a16="http://schemas.microsoft.com/office/drawing/2014/main" id="{1FB12A00-6E6F-E699-C119-3D936365CE4D}"/>
              </a:ext>
            </a:extLst>
          </p:cNvPr>
          <p:cNvSpPr>
            <a:spLocks noGrp="1"/>
          </p:cNvSpPr>
          <p:nvPr>
            <p:ph sz="quarter" idx="10"/>
          </p:nvPr>
        </p:nvSpPr>
        <p:spPr/>
        <p:txBody>
          <a:bodyPr/>
          <a:lstStyle/>
          <a:p>
            <a:pPr>
              <a:buFont typeface="Wingdings" pitchFamily="2" charset="2"/>
              <a:buChar char="Ø"/>
            </a:pPr>
            <a:r>
              <a:rPr lang="en-US" dirty="0"/>
              <a:t>What to expect</a:t>
            </a:r>
          </a:p>
          <a:p>
            <a:pPr lvl="1">
              <a:buFont typeface="Wingdings" pitchFamily="2" charset="2"/>
              <a:buChar char="Ø"/>
            </a:pPr>
            <a:r>
              <a:rPr lang="en-US" dirty="0"/>
              <a:t>Project Description</a:t>
            </a:r>
          </a:p>
          <a:p>
            <a:pPr lvl="1">
              <a:buFont typeface="Wingdings" pitchFamily="2" charset="2"/>
              <a:buChar char="Ø"/>
            </a:pPr>
            <a:r>
              <a:rPr lang="en-US" dirty="0"/>
              <a:t>Proforma</a:t>
            </a:r>
          </a:p>
          <a:p>
            <a:pPr lvl="1">
              <a:buFont typeface="Wingdings" pitchFamily="2" charset="2"/>
              <a:buChar char="Ø"/>
            </a:pPr>
            <a:r>
              <a:rPr lang="en-US" dirty="0"/>
              <a:t>Pre Leasing  if any</a:t>
            </a:r>
          </a:p>
          <a:p>
            <a:pPr lvl="1">
              <a:buFont typeface="Wingdings" pitchFamily="2" charset="2"/>
              <a:buChar char="Ø"/>
            </a:pPr>
            <a:r>
              <a:rPr lang="en-US" dirty="0"/>
              <a:t>Total project costs</a:t>
            </a:r>
          </a:p>
          <a:p>
            <a:pPr lvl="1">
              <a:buFont typeface="Wingdings" pitchFamily="2" charset="2"/>
              <a:buChar char="Ø"/>
            </a:pPr>
            <a:r>
              <a:rPr lang="en-US" dirty="0"/>
              <a:t>Budget, including soft costs and interest carry, if requested</a:t>
            </a:r>
          </a:p>
          <a:p>
            <a:pPr lvl="1">
              <a:buFont typeface="Wingdings" pitchFamily="2" charset="2"/>
              <a:buChar char="Ø"/>
            </a:pPr>
            <a:r>
              <a:rPr lang="en-US" dirty="0"/>
              <a:t>Equity and requested timing thereof</a:t>
            </a:r>
          </a:p>
          <a:p>
            <a:pPr lvl="1">
              <a:buFont typeface="Wingdings" pitchFamily="2" charset="2"/>
              <a:buChar char="Ø"/>
            </a:pPr>
            <a:r>
              <a:rPr lang="en-US" dirty="0"/>
              <a:t>Contractor (resume, experience)</a:t>
            </a:r>
          </a:p>
          <a:p>
            <a:pPr lvl="1">
              <a:buFont typeface="Wingdings" pitchFamily="2" charset="2"/>
              <a:buChar char="Ø"/>
            </a:pPr>
            <a:r>
              <a:rPr lang="en-US" dirty="0"/>
              <a:t>Status of zoning and site approvals</a:t>
            </a:r>
          </a:p>
        </p:txBody>
      </p:sp>
      <p:sp>
        <p:nvSpPr>
          <p:cNvPr id="4" name="Footer Placeholder 3">
            <a:extLst>
              <a:ext uri="{FF2B5EF4-FFF2-40B4-BE49-F238E27FC236}">
                <a16:creationId xmlns:a16="http://schemas.microsoft.com/office/drawing/2014/main" id="{0BAB0D17-CFCC-AFAA-B86A-739D15C599DC}"/>
              </a:ext>
            </a:extLst>
          </p:cNvPr>
          <p:cNvSpPr>
            <a:spLocks noGrp="1"/>
          </p:cNvSpPr>
          <p:nvPr>
            <p:ph type="ftr" sz="quarter" idx="3"/>
          </p:nvPr>
        </p:nvSpPr>
        <p:spPr/>
        <p:txBody>
          <a:bodyPr/>
          <a:lstStyle/>
          <a:p>
            <a:r>
              <a:rPr lang="en-US" dirty="0"/>
              <a:t>Construction lending</a:t>
            </a:r>
          </a:p>
        </p:txBody>
      </p:sp>
      <p:sp>
        <p:nvSpPr>
          <p:cNvPr id="5" name="Slide Number Placeholder 4">
            <a:extLst>
              <a:ext uri="{FF2B5EF4-FFF2-40B4-BE49-F238E27FC236}">
                <a16:creationId xmlns:a16="http://schemas.microsoft.com/office/drawing/2014/main" id="{5A26DCB2-7069-F101-DD21-89B594D08738}"/>
              </a:ext>
            </a:extLst>
          </p:cNvPr>
          <p:cNvSpPr>
            <a:spLocks noGrp="1"/>
          </p:cNvSpPr>
          <p:nvPr>
            <p:ph type="sldNum" sz="quarter" idx="4"/>
          </p:nvPr>
        </p:nvSpPr>
        <p:spPr/>
        <p:txBody>
          <a:bodyPr/>
          <a:lstStyle/>
          <a:p>
            <a:pPr>
              <a:defRPr/>
            </a:pPr>
            <a:fld id="{8D1FC6F8-0BCD-47E9-9C64-690771D9C143}" type="slidenum">
              <a:rPr lang="en-US" smtClean="0"/>
              <a:pPr>
                <a:defRPr/>
              </a:pPr>
              <a:t>6</a:t>
            </a:fld>
            <a:endParaRPr lang="en-US" dirty="0"/>
          </a:p>
        </p:txBody>
      </p:sp>
      <p:sp>
        <p:nvSpPr>
          <p:cNvPr id="6" name="Date Placeholder 5">
            <a:extLst>
              <a:ext uri="{FF2B5EF4-FFF2-40B4-BE49-F238E27FC236}">
                <a16:creationId xmlns:a16="http://schemas.microsoft.com/office/drawing/2014/main" id="{D91AD150-80BC-2168-76D0-986793909DB7}"/>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404862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a:extLst>
              <a:ext uri="{FF2B5EF4-FFF2-40B4-BE49-F238E27FC236}">
                <a16:creationId xmlns:a16="http://schemas.microsoft.com/office/drawing/2014/main" id="{3DE22AEE-5FE7-411E-BE12-05628BC028BA}"/>
              </a:ext>
            </a:extLst>
          </p:cNvPr>
          <p:cNvSpPr>
            <a:spLocks noGrp="1"/>
          </p:cNvSpPr>
          <p:nvPr>
            <p:ph type="title"/>
          </p:nvPr>
        </p:nvSpPr>
        <p:spPr>
          <a:xfrm>
            <a:off x="4187069" y="695093"/>
            <a:ext cx="4919354" cy="667498"/>
          </a:xfrm>
        </p:spPr>
        <p:txBody>
          <a:bodyPr/>
          <a:lstStyle/>
          <a:p>
            <a:r>
              <a:rPr lang="en-US" dirty="0"/>
              <a:t>Project Economics</a:t>
            </a:r>
          </a:p>
        </p:txBody>
      </p:sp>
      <p:sp>
        <p:nvSpPr>
          <p:cNvPr id="41" name="Text Placeholder 40">
            <a:extLst>
              <a:ext uri="{FF2B5EF4-FFF2-40B4-BE49-F238E27FC236}">
                <a16:creationId xmlns:a16="http://schemas.microsoft.com/office/drawing/2014/main" id="{13DF91CF-444A-4959-91C5-62172E643BD0}"/>
              </a:ext>
            </a:extLst>
          </p:cNvPr>
          <p:cNvSpPr>
            <a:spLocks noGrp="1"/>
          </p:cNvSpPr>
          <p:nvPr>
            <p:ph type="body" sz="quarter" idx="22"/>
          </p:nvPr>
        </p:nvSpPr>
        <p:spPr>
          <a:xfrm>
            <a:off x="4199594" y="1873815"/>
            <a:ext cx="2556579" cy="365125"/>
          </a:xfrm>
        </p:spPr>
        <p:txBody>
          <a:bodyPr/>
          <a:lstStyle/>
          <a:p>
            <a:r>
              <a:rPr lang="en-US" dirty="0"/>
              <a:t>Evaluation</a:t>
            </a:r>
          </a:p>
        </p:txBody>
      </p:sp>
      <p:sp>
        <p:nvSpPr>
          <p:cNvPr id="42" name="Text Placeholder 41">
            <a:extLst>
              <a:ext uri="{FF2B5EF4-FFF2-40B4-BE49-F238E27FC236}">
                <a16:creationId xmlns:a16="http://schemas.microsoft.com/office/drawing/2014/main" id="{933753EF-34D5-413D-B330-9D63C1E264BB}"/>
              </a:ext>
            </a:extLst>
          </p:cNvPr>
          <p:cNvSpPr>
            <a:spLocks noGrp="1"/>
          </p:cNvSpPr>
          <p:nvPr>
            <p:ph type="body" sz="quarter" idx="15"/>
          </p:nvPr>
        </p:nvSpPr>
        <p:spPr>
          <a:xfrm>
            <a:off x="4199595" y="2178444"/>
            <a:ext cx="2556579" cy="1328236"/>
          </a:xfrm>
        </p:spPr>
        <p:txBody>
          <a:bodyPr/>
          <a:lstStyle/>
          <a:p>
            <a:r>
              <a:rPr lang="en-US" dirty="0"/>
              <a:t>Market information</a:t>
            </a:r>
          </a:p>
          <a:p>
            <a:r>
              <a:rPr lang="en-US" dirty="0"/>
              <a:t>Project dynamics</a:t>
            </a:r>
          </a:p>
          <a:p>
            <a:r>
              <a:rPr lang="en-US" dirty="0"/>
              <a:t>Meeting mkt demand or market maker</a:t>
            </a:r>
          </a:p>
        </p:txBody>
      </p:sp>
      <p:sp>
        <p:nvSpPr>
          <p:cNvPr id="13" name="Text Placeholder 12">
            <a:extLst>
              <a:ext uri="{FF2B5EF4-FFF2-40B4-BE49-F238E27FC236}">
                <a16:creationId xmlns:a16="http://schemas.microsoft.com/office/drawing/2014/main" id="{DE843243-D5AF-4FB8-A0B6-47BAF2CEE0EC}"/>
              </a:ext>
            </a:extLst>
          </p:cNvPr>
          <p:cNvSpPr>
            <a:spLocks noGrp="1"/>
          </p:cNvSpPr>
          <p:nvPr>
            <p:ph type="body" sz="quarter" idx="12"/>
          </p:nvPr>
        </p:nvSpPr>
        <p:spPr>
          <a:xfrm>
            <a:off x="7538997" y="1873815"/>
            <a:ext cx="2556578" cy="365125"/>
          </a:xfrm>
        </p:spPr>
        <p:txBody>
          <a:bodyPr/>
          <a:lstStyle/>
          <a:p>
            <a:r>
              <a:rPr lang="en-US" dirty="0"/>
              <a:t>Proformas</a:t>
            </a:r>
          </a:p>
        </p:txBody>
      </p:sp>
      <p:sp>
        <p:nvSpPr>
          <p:cNvPr id="14" name="Text Placeholder 13">
            <a:extLst>
              <a:ext uri="{FF2B5EF4-FFF2-40B4-BE49-F238E27FC236}">
                <a16:creationId xmlns:a16="http://schemas.microsoft.com/office/drawing/2014/main" id="{D656B4F7-80AA-4955-8984-D9DA3B536EBF}"/>
              </a:ext>
            </a:extLst>
          </p:cNvPr>
          <p:cNvSpPr>
            <a:spLocks noGrp="1"/>
          </p:cNvSpPr>
          <p:nvPr>
            <p:ph type="body" sz="quarter" idx="13"/>
          </p:nvPr>
        </p:nvSpPr>
        <p:spPr>
          <a:xfrm>
            <a:off x="7538997" y="2178444"/>
            <a:ext cx="2556578" cy="1291081"/>
          </a:xfrm>
        </p:spPr>
        <p:txBody>
          <a:bodyPr/>
          <a:lstStyle/>
          <a:p>
            <a:r>
              <a:rPr lang="en-US" dirty="0"/>
              <a:t>Market comps</a:t>
            </a:r>
          </a:p>
          <a:p>
            <a:r>
              <a:rPr lang="en-US" dirty="0"/>
              <a:t>Supportable expenses</a:t>
            </a:r>
          </a:p>
          <a:p>
            <a:r>
              <a:rPr lang="en-US" dirty="0"/>
              <a:t>Stress testing</a:t>
            </a:r>
          </a:p>
          <a:p>
            <a:r>
              <a:rPr lang="en-US" dirty="0"/>
              <a:t>Debt yield analysis</a:t>
            </a:r>
          </a:p>
        </p:txBody>
      </p:sp>
      <p:sp>
        <p:nvSpPr>
          <p:cNvPr id="45" name="Text Placeholder 44">
            <a:extLst>
              <a:ext uri="{FF2B5EF4-FFF2-40B4-BE49-F238E27FC236}">
                <a16:creationId xmlns:a16="http://schemas.microsoft.com/office/drawing/2014/main" id="{23B5DB8F-544D-4B8A-98F5-10157CB5781F}"/>
              </a:ext>
            </a:extLst>
          </p:cNvPr>
          <p:cNvSpPr>
            <a:spLocks noGrp="1"/>
          </p:cNvSpPr>
          <p:nvPr>
            <p:ph type="body" sz="quarter" idx="24"/>
          </p:nvPr>
        </p:nvSpPr>
        <p:spPr>
          <a:xfrm>
            <a:off x="4199595" y="4071261"/>
            <a:ext cx="2556577" cy="365125"/>
          </a:xfrm>
        </p:spPr>
        <p:txBody>
          <a:bodyPr/>
          <a:lstStyle/>
          <a:p>
            <a:r>
              <a:rPr lang="en-US" dirty="0"/>
              <a:t>Absorption</a:t>
            </a:r>
          </a:p>
        </p:txBody>
      </p:sp>
      <p:sp>
        <p:nvSpPr>
          <p:cNvPr id="71" name="Text Placeholder 70">
            <a:extLst>
              <a:ext uri="{FF2B5EF4-FFF2-40B4-BE49-F238E27FC236}">
                <a16:creationId xmlns:a16="http://schemas.microsoft.com/office/drawing/2014/main" id="{6DC1492D-B4FC-4834-8463-9F39FDB78181}"/>
              </a:ext>
            </a:extLst>
          </p:cNvPr>
          <p:cNvSpPr>
            <a:spLocks noGrp="1"/>
          </p:cNvSpPr>
          <p:nvPr>
            <p:ph type="body" sz="quarter" idx="19"/>
          </p:nvPr>
        </p:nvSpPr>
        <p:spPr>
          <a:xfrm>
            <a:off x="4199596" y="4383943"/>
            <a:ext cx="2556577" cy="1328236"/>
          </a:xfrm>
        </p:spPr>
        <p:txBody>
          <a:bodyPr/>
          <a:lstStyle/>
          <a:p>
            <a:r>
              <a:rPr lang="en-US" dirty="0"/>
              <a:t>Market comps</a:t>
            </a:r>
          </a:p>
          <a:p>
            <a:r>
              <a:rPr lang="en-US" dirty="0"/>
              <a:t>Competition</a:t>
            </a:r>
          </a:p>
          <a:p>
            <a:r>
              <a:rPr lang="en-US" dirty="0"/>
              <a:t>Age of current market cycle</a:t>
            </a:r>
          </a:p>
          <a:p>
            <a:r>
              <a:rPr lang="en-US" dirty="0"/>
              <a:t>Pre leasing requirements</a:t>
            </a:r>
          </a:p>
          <a:p>
            <a:endParaRPr lang="en-US" dirty="0"/>
          </a:p>
        </p:txBody>
      </p:sp>
      <p:sp>
        <p:nvSpPr>
          <p:cNvPr id="43" name="Text Placeholder 42">
            <a:extLst>
              <a:ext uri="{FF2B5EF4-FFF2-40B4-BE49-F238E27FC236}">
                <a16:creationId xmlns:a16="http://schemas.microsoft.com/office/drawing/2014/main" id="{F1C997B7-3BCB-422D-B850-6AD06C8FB9D1}"/>
              </a:ext>
            </a:extLst>
          </p:cNvPr>
          <p:cNvSpPr>
            <a:spLocks noGrp="1"/>
          </p:cNvSpPr>
          <p:nvPr>
            <p:ph type="body" sz="quarter" idx="23"/>
          </p:nvPr>
        </p:nvSpPr>
        <p:spPr>
          <a:xfrm>
            <a:off x="7538997" y="4071261"/>
            <a:ext cx="2556578" cy="365125"/>
          </a:xfrm>
        </p:spPr>
        <p:txBody>
          <a:bodyPr/>
          <a:lstStyle/>
          <a:p>
            <a:r>
              <a:rPr lang="en-US" dirty="0"/>
              <a:t>Interest Carry</a:t>
            </a:r>
          </a:p>
        </p:txBody>
      </p:sp>
      <p:sp>
        <p:nvSpPr>
          <p:cNvPr id="58" name="Text Placeholder 57">
            <a:extLst>
              <a:ext uri="{FF2B5EF4-FFF2-40B4-BE49-F238E27FC236}">
                <a16:creationId xmlns:a16="http://schemas.microsoft.com/office/drawing/2014/main" id="{82CC08AE-1854-427C-A409-844DADA8D46C}"/>
              </a:ext>
            </a:extLst>
          </p:cNvPr>
          <p:cNvSpPr>
            <a:spLocks noGrp="1"/>
          </p:cNvSpPr>
          <p:nvPr>
            <p:ph type="body" sz="quarter" idx="17"/>
          </p:nvPr>
        </p:nvSpPr>
        <p:spPr>
          <a:xfrm>
            <a:off x="7538997" y="4375890"/>
            <a:ext cx="2556578" cy="1291081"/>
          </a:xfrm>
        </p:spPr>
        <p:txBody>
          <a:bodyPr/>
          <a:lstStyle/>
          <a:p>
            <a:r>
              <a:rPr lang="en-US" dirty="0"/>
              <a:t>How is it calculated</a:t>
            </a:r>
          </a:p>
          <a:p>
            <a:r>
              <a:rPr lang="en-US" dirty="0"/>
              <a:t>To be funded via loan or borrower</a:t>
            </a:r>
          </a:p>
          <a:p>
            <a:r>
              <a:rPr lang="en-US" dirty="0"/>
              <a:t>Appropriate assumptions</a:t>
            </a:r>
          </a:p>
        </p:txBody>
      </p:sp>
      <p:sp>
        <p:nvSpPr>
          <p:cNvPr id="6" name="Footer Placeholder 5">
            <a:extLst>
              <a:ext uri="{FF2B5EF4-FFF2-40B4-BE49-F238E27FC236}">
                <a16:creationId xmlns:a16="http://schemas.microsoft.com/office/drawing/2014/main" id="{B1F0E6E7-FE9E-4C88-8036-BAF0835CC4D8}"/>
              </a:ext>
            </a:extLst>
          </p:cNvPr>
          <p:cNvSpPr>
            <a:spLocks noGrp="1"/>
          </p:cNvSpPr>
          <p:nvPr>
            <p:ph type="ftr" sz="quarter" idx="3"/>
          </p:nvPr>
        </p:nvSpPr>
        <p:spPr>
          <a:xfrm rot="5400000">
            <a:off x="10541127" y="1408176"/>
            <a:ext cx="2770499" cy="365125"/>
          </a:xfrm>
        </p:spPr>
        <p:txBody>
          <a:bodyPr/>
          <a:lstStyle/>
          <a:p>
            <a:r>
              <a:rPr lang="en-US" dirty="0"/>
              <a:t>Construction lending</a:t>
            </a:r>
          </a:p>
        </p:txBody>
      </p:sp>
      <p:sp>
        <p:nvSpPr>
          <p:cNvPr id="7" name="Slide Number Placeholder 6">
            <a:extLst>
              <a:ext uri="{FF2B5EF4-FFF2-40B4-BE49-F238E27FC236}">
                <a16:creationId xmlns:a16="http://schemas.microsoft.com/office/drawing/2014/main" id="{6944EF00-08F5-4EC2-87BC-9CA90D8251D5}"/>
              </a:ext>
            </a:extLst>
          </p:cNvPr>
          <p:cNvSpPr>
            <a:spLocks noGrp="1"/>
          </p:cNvSpPr>
          <p:nvPr>
            <p:ph type="sldNum" sz="quarter" idx="4"/>
          </p:nvPr>
        </p:nvSpPr>
        <p:spPr>
          <a:xfrm>
            <a:off x="11519019" y="3164804"/>
            <a:ext cx="545911" cy="580029"/>
          </a:xfrm>
        </p:spPr>
        <p:txBody>
          <a:bodyPr/>
          <a:lstStyle/>
          <a:p>
            <a:endParaRPr lang="en-US" dirty="0"/>
          </a:p>
        </p:txBody>
      </p:sp>
      <p:sp>
        <p:nvSpPr>
          <p:cNvPr id="76" name="Date Placeholder 75">
            <a:extLst>
              <a:ext uri="{FF2B5EF4-FFF2-40B4-BE49-F238E27FC236}">
                <a16:creationId xmlns:a16="http://schemas.microsoft.com/office/drawing/2014/main" id="{AA6DE5DF-92EA-4EA8-B311-E5E4A8C2A01E}"/>
              </a:ext>
            </a:extLst>
          </p:cNvPr>
          <p:cNvSpPr>
            <a:spLocks noGrp="1"/>
          </p:cNvSpPr>
          <p:nvPr>
            <p:ph type="dt" sz="half" idx="2"/>
          </p:nvPr>
        </p:nvSpPr>
        <p:spPr>
          <a:xfrm rot="5400000">
            <a:off x="10595991" y="5074920"/>
            <a:ext cx="2647667" cy="365125"/>
          </a:xfrm>
        </p:spPr>
        <p:txBody>
          <a:bodyPr/>
          <a:lstStyle/>
          <a:p>
            <a:r>
              <a:rPr lang="en-US" dirty="0"/>
              <a:t>October 23, 20251, </a:t>
            </a:r>
          </a:p>
        </p:txBody>
      </p:sp>
    </p:spTree>
    <p:extLst>
      <p:ext uri="{BB962C8B-B14F-4D97-AF65-F5344CB8AC3E}">
        <p14:creationId xmlns:p14="http://schemas.microsoft.com/office/powerpoint/2010/main" val="3109501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08093-5BF2-13EB-7780-BCD979E0146B}"/>
              </a:ext>
            </a:extLst>
          </p:cNvPr>
          <p:cNvSpPr>
            <a:spLocks noGrp="1"/>
          </p:cNvSpPr>
          <p:nvPr>
            <p:ph type="title"/>
          </p:nvPr>
        </p:nvSpPr>
        <p:spPr/>
        <p:txBody>
          <a:bodyPr/>
          <a:lstStyle/>
          <a:p>
            <a:r>
              <a:rPr lang="en-US" dirty="0"/>
              <a:t>Approval and conditions</a:t>
            </a:r>
            <a:br>
              <a:rPr lang="en-US" dirty="0"/>
            </a:br>
            <a:endParaRPr lang="en-US" dirty="0"/>
          </a:p>
        </p:txBody>
      </p:sp>
      <p:sp>
        <p:nvSpPr>
          <p:cNvPr id="3" name="Text Placeholder 2">
            <a:extLst>
              <a:ext uri="{FF2B5EF4-FFF2-40B4-BE49-F238E27FC236}">
                <a16:creationId xmlns:a16="http://schemas.microsoft.com/office/drawing/2014/main" id="{18A6B191-D520-6869-A1EA-AE1F898AF1BC}"/>
              </a:ext>
            </a:extLst>
          </p:cNvPr>
          <p:cNvSpPr>
            <a:spLocks noGrp="1"/>
          </p:cNvSpPr>
          <p:nvPr>
            <p:ph type="body" sz="quarter" idx="22"/>
          </p:nvPr>
        </p:nvSpPr>
        <p:spPr/>
        <p:txBody>
          <a:bodyPr/>
          <a:lstStyle/>
          <a:p>
            <a:r>
              <a:rPr lang="en-US" dirty="0"/>
              <a:t>Due Diligence</a:t>
            </a:r>
          </a:p>
        </p:txBody>
      </p:sp>
      <p:sp>
        <p:nvSpPr>
          <p:cNvPr id="4" name="Text Placeholder 3">
            <a:extLst>
              <a:ext uri="{FF2B5EF4-FFF2-40B4-BE49-F238E27FC236}">
                <a16:creationId xmlns:a16="http://schemas.microsoft.com/office/drawing/2014/main" id="{7567C8E0-6701-9AAC-4362-1BAC73A665B2}"/>
              </a:ext>
            </a:extLst>
          </p:cNvPr>
          <p:cNvSpPr>
            <a:spLocks noGrp="1"/>
          </p:cNvSpPr>
          <p:nvPr>
            <p:ph type="body" sz="quarter" idx="15"/>
          </p:nvPr>
        </p:nvSpPr>
        <p:spPr>
          <a:xfrm>
            <a:off x="4199595" y="2178442"/>
            <a:ext cx="2556579" cy="1982077"/>
          </a:xfrm>
        </p:spPr>
        <p:txBody>
          <a:bodyPr/>
          <a:lstStyle/>
          <a:p>
            <a:r>
              <a:rPr lang="en-US" dirty="0"/>
              <a:t>Appraisal</a:t>
            </a:r>
          </a:p>
          <a:p>
            <a:r>
              <a:rPr lang="en-US" dirty="0"/>
              <a:t>Phase 1 Environmental</a:t>
            </a:r>
          </a:p>
          <a:p>
            <a:r>
              <a:rPr lang="en-US" dirty="0"/>
              <a:t>Engineering report – Review</a:t>
            </a:r>
          </a:p>
          <a:p>
            <a:r>
              <a:rPr lang="en-US" dirty="0"/>
              <a:t>Soil Report – Rock</a:t>
            </a:r>
          </a:p>
          <a:p>
            <a:r>
              <a:rPr lang="en-US" dirty="0"/>
              <a:t>Flood</a:t>
            </a:r>
          </a:p>
          <a:p>
            <a:r>
              <a:rPr lang="en-US" dirty="0"/>
              <a:t>Title Insurance</a:t>
            </a:r>
          </a:p>
          <a:p>
            <a:endParaRPr lang="en-US" dirty="0"/>
          </a:p>
          <a:p>
            <a:endParaRPr lang="en-US" dirty="0"/>
          </a:p>
          <a:p>
            <a:endParaRPr lang="en-US" dirty="0"/>
          </a:p>
        </p:txBody>
      </p:sp>
      <p:sp>
        <p:nvSpPr>
          <p:cNvPr id="5" name="Text Placeholder 4">
            <a:extLst>
              <a:ext uri="{FF2B5EF4-FFF2-40B4-BE49-F238E27FC236}">
                <a16:creationId xmlns:a16="http://schemas.microsoft.com/office/drawing/2014/main" id="{D67E80DA-0149-1493-9982-BFB06F58FD2D}"/>
              </a:ext>
            </a:extLst>
          </p:cNvPr>
          <p:cNvSpPr>
            <a:spLocks noGrp="1"/>
          </p:cNvSpPr>
          <p:nvPr>
            <p:ph type="body" sz="quarter" idx="12"/>
          </p:nvPr>
        </p:nvSpPr>
        <p:spPr/>
        <p:txBody>
          <a:bodyPr/>
          <a:lstStyle/>
          <a:p>
            <a:r>
              <a:rPr lang="en-US" dirty="0"/>
              <a:t>Municipal</a:t>
            </a:r>
          </a:p>
        </p:txBody>
      </p:sp>
      <p:sp>
        <p:nvSpPr>
          <p:cNvPr id="6" name="Text Placeholder 5">
            <a:extLst>
              <a:ext uri="{FF2B5EF4-FFF2-40B4-BE49-F238E27FC236}">
                <a16:creationId xmlns:a16="http://schemas.microsoft.com/office/drawing/2014/main" id="{FACE855B-7620-351F-0E94-C761D0F7FB93}"/>
              </a:ext>
            </a:extLst>
          </p:cNvPr>
          <p:cNvSpPr>
            <a:spLocks noGrp="1"/>
          </p:cNvSpPr>
          <p:nvPr>
            <p:ph type="body" sz="quarter" idx="13"/>
          </p:nvPr>
        </p:nvSpPr>
        <p:spPr/>
        <p:txBody>
          <a:bodyPr/>
          <a:lstStyle/>
          <a:p>
            <a:r>
              <a:rPr lang="en-US" dirty="0"/>
              <a:t>Zoning Approval</a:t>
            </a:r>
          </a:p>
          <a:p>
            <a:r>
              <a:rPr lang="en-US" dirty="0"/>
              <a:t>Building Permit</a:t>
            </a:r>
          </a:p>
          <a:p>
            <a:r>
              <a:rPr lang="en-US" dirty="0"/>
              <a:t>Letters of Credit</a:t>
            </a:r>
          </a:p>
        </p:txBody>
      </p:sp>
      <p:sp>
        <p:nvSpPr>
          <p:cNvPr id="7" name="Text Placeholder 6">
            <a:extLst>
              <a:ext uri="{FF2B5EF4-FFF2-40B4-BE49-F238E27FC236}">
                <a16:creationId xmlns:a16="http://schemas.microsoft.com/office/drawing/2014/main" id="{003E05C2-FAF6-C85D-FE6F-5550E8FFEDEC}"/>
              </a:ext>
            </a:extLst>
          </p:cNvPr>
          <p:cNvSpPr>
            <a:spLocks noGrp="1"/>
          </p:cNvSpPr>
          <p:nvPr>
            <p:ph type="body" sz="quarter" idx="24"/>
          </p:nvPr>
        </p:nvSpPr>
        <p:spPr/>
        <p:txBody>
          <a:bodyPr/>
          <a:lstStyle/>
          <a:p>
            <a:r>
              <a:rPr lang="en-US" dirty="0"/>
              <a:t>Documents</a:t>
            </a:r>
          </a:p>
        </p:txBody>
      </p:sp>
      <p:sp>
        <p:nvSpPr>
          <p:cNvPr id="8" name="Text Placeholder 7">
            <a:extLst>
              <a:ext uri="{FF2B5EF4-FFF2-40B4-BE49-F238E27FC236}">
                <a16:creationId xmlns:a16="http://schemas.microsoft.com/office/drawing/2014/main" id="{28BE4A6E-EF96-AAF9-F1A5-3FC98193EF3C}"/>
              </a:ext>
            </a:extLst>
          </p:cNvPr>
          <p:cNvSpPr>
            <a:spLocks noGrp="1"/>
          </p:cNvSpPr>
          <p:nvPr>
            <p:ph type="body" sz="quarter" idx="19"/>
          </p:nvPr>
        </p:nvSpPr>
        <p:spPr/>
        <p:txBody>
          <a:bodyPr/>
          <a:lstStyle/>
          <a:p>
            <a:r>
              <a:rPr lang="en-US" dirty="0"/>
              <a:t>Plans and Specs</a:t>
            </a:r>
          </a:p>
          <a:p>
            <a:r>
              <a:rPr lang="en-US" dirty="0"/>
              <a:t>GC Contract –Type</a:t>
            </a:r>
          </a:p>
          <a:p>
            <a:r>
              <a:rPr lang="en-US" dirty="0"/>
              <a:t>Bonding requirements</a:t>
            </a:r>
          </a:p>
          <a:p>
            <a:r>
              <a:rPr lang="en-US" dirty="0"/>
              <a:t>Architect’s agreement</a:t>
            </a:r>
          </a:p>
          <a:p>
            <a:endParaRPr lang="en-US" dirty="0"/>
          </a:p>
        </p:txBody>
      </p:sp>
      <p:sp>
        <p:nvSpPr>
          <p:cNvPr id="9" name="Text Placeholder 8">
            <a:extLst>
              <a:ext uri="{FF2B5EF4-FFF2-40B4-BE49-F238E27FC236}">
                <a16:creationId xmlns:a16="http://schemas.microsoft.com/office/drawing/2014/main" id="{3195E43F-036B-CCCE-48A1-90E98EEFC0B1}"/>
              </a:ext>
            </a:extLst>
          </p:cNvPr>
          <p:cNvSpPr>
            <a:spLocks noGrp="1"/>
          </p:cNvSpPr>
          <p:nvPr>
            <p:ph type="body" sz="quarter" idx="23"/>
          </p:nvPr>
        </p:nvSpPr>
        <p:spPr/>
        <p:txBody>
          <a:bodyPr/>
          <a:lstStyle/>
          <a:p>
            <a:r>
              <a:rPr lang="en-US" dirty="0"/>
              <a:t>Misc</a:t>
            </a:r>
          </a:p>
        </p:txBody>
      </p:sp>
      <p:sp>
        <p:nvSpPr>
          <p:cNvPr id="10" name="Text Placeholder 9">
            <a:extLst>
              <a:ext uri="{FF2B5EF4-FFF2-40B4-BE49-F238E27FC236}">
                <a16:creationId xmlns:a16="http://schemas.microsoft.com/office/drawing/2014/main" id="{9F3B42F4-57DB-4B4F-8F9E-E94EADD5F109}"/>
              </a:ext>
            </a:extLst>
          </p:cNvPr>
          <p:cNvSpPr>
            <a:spLocks noGrp="1"/>
          </p:cNvSpPr>
          <p:nvPr>
            <p:ph type="body" sz="quarter" idx="17"/>
          </p:nvPr>
        </p:nvSpPr>
        <p:spPr/>
        <p:txBody>
          <a:bodyPr/>
          <a:lstStyle/>
          <a:p>
            <a:r>
              <a:rPr lang="en-US" dirty="0"/>
              <a:t>Completion Dates - ??</a:t>
            </a:r>
          </a:p>
          <a:p>
            <a:r>
              <a:rPr lang="en-US" dirty="0"/>
              <a:t>As Built Survey – Why??</a:t>
            </a:r>
          </a:p>
        </p:txBody>
      </p:sp>
      <p:sp>
        <p:nvSpPr>
          <p:cNvPr id="11" name="Footer Placeholder 10">
            <a:extLst>
              <a:ext uri="{FF2B5EF4-FFF2-40B4-BE49-F238E27FC236}">
                <a16:creationId xmlns:a16="http://schemas.microsoft.com/office/drawing/2014/main" id="{29EE4D04-F43D-2691-804D-E54F1B1DCC56}"/>
              </a:ext>
            </a:extLst>
          </p:cNvPr>
          <p:cNvSpPr>
            <a:spLocks noGrp="1"/>
          </p:cNvSpPr>
          <p:nvPr>
            <p:ph type="ftr" sz="quarter" idx="3"/>
          </p:nvPr>
        </p:nvSpPr>
        <p:spPr>
          <a:xfrm rot="5400000">
            <a:off x="10406724" y="1356539"/>
            <a:ext cx="2770499" cy="365125"/>
          </a:xfrm>
        </p:spPr>
        <p:txBody>
          <a:bodyPr/>
          <a:lstStyle/>
          <a:p>
            <a:r>
              <a:rPr lang="en-US" dirty="0"/>
              <a:t>Construction lending</a:t>
            </a:r>
          </a:p>
        </p:txBody>
      </p:sp>
      <p:sp>
        <p:nvSpPr>
          <p:cNvPr id="12" name="Slide Number Placeholder 11">
            <a:extLst>
              <a:ext uri="{FF2B5EF4-FFF2-40B4-BE49-F238E27FC236}">
                <a16:creationId xmlns:a16="http://schemas.microsoft.com/office/drawing/2014/main" id="{B5B41F27-5E8A-DC9A-D958-843AFB0FF4B3}"/>
              </a:ext>
            </a:extLst>
          </p:cNvPr>
          <p:cNvSpPr>
            <a:spLocks noGrp="1"/>
          </p:cNvSpPr>
          <p:nvPr>
            <p:ph type="sldNum" sz="quarter" idx="4"/>
          </p:nvPr>
        </p:nvSpPr>
        <p:spPr/>
        <p:txBody>
          <a:bodyPr/>
          <a:lstStyle/>
          <a:p>
            <a:pPr>
              <a:defRPr/>
            </a:pPr>
            <a:fld id="{8D1FC6F8-0BCD-47E9-9C64-690771D9C143}" type="slidenum">
              <a:rPr lang="en-US" smtClean="0"/>
              <a:pPr>
                <a:defRPr/>
              </a:pPr>
              <a:t>8</a:t>
            </a:fld>
            <a:endParaRPr lang="en-US" dirty="0"/>
          </a:p>
        </p:txBody>
      </p:sp>
      <p:sp>
        <p:nvSpPr>
          <p:cNvPr id="13" name="Date Placeholder 12">
            <a:extLst>
              <a:ext uri="{FF2B5EF4-FFF2-40B4-BE49-F238E27FC236}">
                <a16:creationId xmlns:a16="http://schemas.microsoft.com/office/drawing/2014/main" id="{B65C2A90-D056-C5F2-9D78-2C0FBC7E32B4}"/>
              </a:ext>
            </a:extLst>
          </p:cNvPr>
          <p:cNvSpPr>
            <a:spLocks noGrp="1"/>
          </p:cNvSpPr>
          <p:nvPr>
            <p:ph type="dt" sz="half" idx="2"/>
          </p:nvPr>
        </p:nvSpPr>
        <p:spPr/>
        <p:txBody>
          <a:bodyPr/>
          <a:lstStyle/>
          <a:p>
            <a:pPr>
              <a:defRPr/>
            </a:pPr>
            <a:r>
              <a:rPr lang="en-US" cap="all" dirty="0"/>
              <a:t>October 23, 2025</a:t>
            </a:r>
          </a:p>
        </p:txBody>
      </p:sp>
    </p:spTree>
    <p:extLst>
      <p:ext uri="{BB962C8B-B14F-4D97-AF65-F5344CB8AC3E}">
        <p14:creationId xmlns:p14="http://schemas.microsoft.com/office/powerpoint/2010/main" val="942514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E373D-345F-AEC0-1D2F-460327375062}"/>
              </a:ext>
            </a:extLst>
          </p:cNvPr>
          <p:cNvSpPr>
            <a:spLocks noGrp="1"/>
          </p:cNvSpPr>
          <p:nvPr>
            <p:ph type="title"/>
          </p:nvPr>
        </p:nvSpPr>
        <p:spPr/>
        <p:txBody>
          <a:bodyPr/>
          <a:lstStyle/>
          <a:p>
            <a:pPr algn="ctr"/>
            <a:r>
              <a:rPr lang="en-US" dirty="0"/>
              <a:t>Contractor</a:t>
            </a:r>
            <a:br>
              <a:rPr lang="en-US" dirty="0"/>
            </a:br>
            <a:r>
              <a:rPr lang="en-US" dirty="0"/>
              <a:t>Budget/Developer</a:t>
            </a:r>
          </a:p>
        </p:txBody>
      </p:sp>
      <p:sp>
        <p:nvSpPr>
          <p:cNvPr id="3" name="Text Placeholder 2">
            <a:extLst>
              <a:ext uri="{FF2B5EF4-FFF2-40B4-BE49-F238E27FC236}">
                <a16:creationId xmlns:a16="http://schemas.microsoft.com/office/drawing/2014/main" id="{2A13271F-FE72-1E3D-E0F4-03EC0EC4EFD6}"/>
              </a:ext>
            </a:extLst>
          </p:cNvPr>
          <p:cNvSpPr>
            <a:spLocks noGrp="1"/>
          </p:cNvSpPr>
          <p:nvPr>
            <p:ph type="body" sz="quarter" idx="22"/>
          </p:nvPr>
        </p:nvSpPr>
        <p:spPr/>
        <p:txBody>
          <a:bodyPr/>
          <a:lstStyle/>
          <a:p>
            <a:r>
              <a:rPr lang="en-US" dirty="0"/>
              <a:t>Contractor</a:t>
            </a:r>
          </a:p>
        </p:txBody>
      </p:sp>
      <p:sp>
        <p:nvSpPr>
          <p:cNvPr id="4" name="Text Placeholder 3">
            <a:extLst>
              <a:ext uri="{FF2B5EF4-FFF2-40B4-BE49-F238E27FC236}">
                <a16:creationId xmlns:a16="http://schemas.microsoft.com/office/drawing/2014/main" id="{260B954A-E3CC-EAB9-C04A-92B12540C374}"/>
              </a:ext>
            </a:extLst>
          </p:cNvPr>
          <p:cNvSpPr>
            <a:spLocks noGrp="1"/>
          </p:cNvSpPr>
          <p:nvPr>
            <p:ph type="body" sz="quarter" idx="15"/>
          </p:nvPr>
        </p:nvSpPr>
        <p:spPr/>
        <p:txBody>
          <a:bodyPr/>
          <a:lstStyle/>
          <a:p>
            <a:r>
              <a:rPr lang="en-US" dirty="0"/>
              <a:t>Experience</a:t>
            </a:r>
          </a:p>
          <a:p>
            <a:r>
              <a:rPr lang="en-US" dirty="0"/>
              <a:t>Resume</a:t>
            </a:r>
          </a:p>
          <a:p>
            <a:r>
              <a:rPr lang="en-US" dirty="0"/>
              <a:t>Reputation</a:t>
            </a:r>
          </a:p>
          <a:p>
            <a:r>
              <a:rPr lang="en-US" dirty="0"/>
              <a:t>Financials</a:t>
            </a:r>
          </a:p>
        </p:txBody>
      </p:sp>
      <p:sp>
        <p:nvSpPr>
          <p:cNvPr id="5" name="Text Placeholder 4">
            <a:extLst>
              <a:ext uri="{FF2B5EF4-FFF2-40B4-BE49-F238E27FC236}">
                <a16:creationId xmlns:a16="http://schemas.microsoft.com/office/drawing/2014/main" id="{E48C6C8B-EAA4-84ED-75C0-37BD94C330E3}"/>
              </a:ext>
            </a:extLst>
          </p:cNvPr>
          <p:cNvSpPr>
            <a:spLocks noGrp="1"/>
          </p:cNvSpPr>
          <p:nvPr>
            <p:ph type="body" sz="quarter" idx="12"/>
          </p:nvPr>
        </p:nvSpPr>
        <p:spPr/>
        <p:txBody>
          <a:bodyPr/>
          <a:lstStyle/>
          <a:p>
            <a:r>
              <a:rPr lang="en-US" dirty="0"/>
              <a:t>Budget</a:t>
            </a:r>
          </a:p>
        </p:txBody>
      </p:sp>
      <p:sp>
        <p:nvSpPr>
          <p:cNvPr id="6" name="Text Placeholder 5">
            <a:extLst>
              <a:ext uri="{FF2B5EF4-FFF2-40B4-BE49-F238E27FC236}">
                <a16:creationId xmlns:a16="http://schemas.microsoft.com/office/drawing/2014/main" id="{7ADF1E63-0005-7BBE-6740-DA1C18E6D35F}"/>
              </a:ext>
            </a:extLst>
          </p:cNvPr>
          <p:cNvSpPr>
            <a:spLocks noGrp="1"/>
          </p:cNvSpPr>
          <p:nvPr>
            <p:ph type="body" sz="quarter" idx="13"/>
          </p:nvPr>
        </p:nvSpPr>
        <p:spPr/>
        <p:txBody>
          <a:bodyPr/>
          <a:lstStyle/>
          <a:p>
            <a:r>
              <a:rPr lang="en-US" dirty="0"/>
              <a:t>Construction cost/SF</a:t>
            </a:r>
          </a:p>
          <a:p>
            <a:r>
              <a:rPr lang="en-US" dirty="0"/>
              <a:t>Architectural/Engineering</a:t>
            </a:r>
          </a:p>
          <a:p>
            <a:r>
              <a:rPr lang="en-US" dirty="0"/>
              <a:t>Soft costs + Contingency</a:t>
            </a:r>
          </a:p>
          <a:p>
            <a:r>
              <a:rPr lang="en-US" dirty="0"/>
              <a:t>Interest Carry</a:t>
            </a:r>
          </a:p>
          <a:p>
            <a:r>
              <a:rPr lang="en-US" dirty="0"/>
              <a:t>Type of contract</a:t>
            </a:r>
          </a:p>
          <a:p>
            <a:endParaRPr lang="en-US" dirty="0"/>
          </a:p>
          <a:p>
            <a:endParaRPr lang="en-US" dirty="0"/>
          </a:p>
        </p:txBody>
      </p:sp>
      <p:sp>
        <p:nvSpPr>
          <p:cNvPr id="7" name="Text Placeholder 6">
            <a:extLst>
              <a:ext uri="{FF2B5EF4-FFF2-40B4-BE49-F238E27FC236}">
                <a16:creationId xmlns:a16="http://schemas.microsoft.com/office/drawing/2014/main" id="{FDACB5BE-056E-35B9-BFCB-7D64F8699DC0}"/>
              </a:ext>
            </a:extLst>
          </p:cNvPr>
          <p:cNvSpPr>
            <a:spLocks noGrp="1"/>
          </p:cNvSpPr>
          <p:nvPr>
            <p:ph type="body" sz="quarter" idx="24"/>
          </p:nvPr>
        </p:nvSpPr>
        <p:spPr/>
        <p:txBody>
          <a:bodyPr/>
          <a:lstStyle/>
          <a:p>
            <a:r>
              <a:rPr lang="en-US" dirty="0"/>
              <a:t>Developer</a:t>
            </a:r>
          </a:p>
        </p:txBody>
      </p:sp>
      <p:sp>
        <p:nvSpPr>
          <p:cNvPr id="8" name="Text Placeholder 7">
            <a:extLst>
              <a:ext uri="{FF2B5EF4-FFF2-40B4-BE49-F238E27FC236}">
                <a16:creationId xmlns:a16="http://schemas.microsoft.com/office/drawing/2014/main" id="{476962FA-7868-6837-0146-633C4BE9BB67}"/>
              </a:ext>
            </a:extLst>
          </p:cNvPr>
          <p:cNvSpPr>
            <a:spLocks noGrp="1"/>
          </p:cNvSpPr>
          <p:nvPr>
            <p:ph type="body" sz="quarter" idx="19"/>
          </p:nvPr>
        </p:nvSpPr>
        <p:spPr/>
        <p:txBody>
          <a:bodyPr/>
          <a:lstStyle/>
          <a:p>
            <a:r>
              <a:rPr lang="en-US" dirty="0"/>
              <a:t>Experience</a:t>
            </a:r>
          </a:p>
          <a:p>
            <a:r>
              <a:rPr lang="en-US" dirty="0"/>
              <a:t>Staff</a:t>
            </a:r>
          </a:p>
          <a:p>
            <a:r>
              <a:rPr lang="en-US" dirty="0"/>
              <a:t>Financial capability</a:t>
            </a:r>
          </a:p>
        </p:txBody>
      </p:sp>
      <p:sp>
        <p:nvSpPr>
          <p:cNvPr id="9" name="Text Placeholder 8">
            <a:extLst>
              <a:ext uri="{FF2B5EF4-FFF2-40B4-BE49-F238E27FC236}">
                <a16:creationId xmlns:a16="http://schemas.microsoft.com/office/drawing/2014/main" id="{15D8A962-65DF-FFF8-1DC8-FFC70D9CDB3C}"/>
              </a:ext>
            </a:extLst>
          </p:cNvPr>
          <p:cNvSpPr>
            <a:spLocks noGrp="1"/>
          </p:cNvSpPr>
          <p:nvPr>
            <p:ph type="body" sz="quarter" idx="23"/>
          </p:nvPr>
        </p:nvSpPr>
        <p:spPr/>
        <p:txBody>
          <a:bodyPr/>
          <a:lstStyle/>
          <a:p>
            <a:r>
              <a:rPr lang="en-US" dirty="0"/>
              <a:t>Equity</a:t>
            </a:r>
          </a:p>
        </p:txBody>
      </p:sp>
      <p:sp>
        <p:nvSpPr>
          <p:cNvPr id="10" name="Text Placeholder 9">
            <a:extLst>
              <a:ext uri="{FF2B5EF4-FFF2-40B4-BE49-F238E27FC236}">
                <a16:creationId xmlns:a16="http://schemas.microsoft.com/office/drawing/2014/main" id="{3DBE74CD-78B5-9B9C-578C-366FF51A47A6}"/>
              </a:ext>
            </a:extLst>
          </p:cNvPr>
          <p:cNvSpPr>
            <a:spLocks noGrp="1"/>
          </p:cNvSpPr>
          <p:nvPr>
            <p:ph type="body" sz="quarter" idx="17"/>
          </p:nvPr>
        </p:nvSpPr>
        <p:spPr/>
        <p:txBody>
          <a:bodyPr/>
          <a:lstStyle/>
          <a:p>
            <a:r>
              <a:rPr lang="en-US" dirty="0"/>
              <a:t>How much</a:t>
            </a:r>
          </a:p>
          <a:p>
            <a:r>
              <a:rPr lang="en-US" dirty="0"/>
              <a:t>Timing thereof</a:t>
            </a:r>
          </a:p>
        </p:txBody>
      </p:sp>
      <p:sp>
        <p:nvSpPr>
          <p:cNvPr id="11" name="Footer Placeholder 10">
            <a:extLst>
              <a:ext uri="{FF2B5EF4-FFF2-40B4-BE49-F238E27FC236}">
                <a16:creationId xmlns:a16="http://schemas.microsoft.com/office/drawing/2014/main" id="{5FC9E492-2528-B134-4D40-9CEC15C703EC}"/>
              </a:ext>
            </a:extLst>
          </p:cNvPr>
          <p:cNvSpPr>
            <a:spLocks noGrp="1"/>
          </p:cNvSpPr>
          <p:nvPr>
            <p:ph type="ftr" sz="quarter" idx="3"/>
          </p:nvPr>
        </p:nvSpPr>
        <p:spPr/>
        <p:txBody>
          <a:bodyPr/>
          <a:lstStyle/>
          <a:p>
            <a:r>
              <a:rPr lang="en-US" dirty="0"/>
              <a:t>Construction lending</a:t>
            </a:r>
          </a:p>
        </p:txBody>
      </p:sp>
      <p:sp>
        <p:nvSpPr>
          <p:cNvPr id="12" name="Slide Number Placeholder 11">
            <a:extLst>
              <a:ext uri="{FF2B5EF4-FFF2-40B4-BE49-F238E27FC236}">
                <a16:creationId xmlns:a16="http://schemas.microsoft.com/office/drawing/2014/main" id="{8085B2DA-0C7D-EBF1-9CDA-6E4F72646E35}"/>
              </a:ext>
            </a:extLst>
          </p:cNvPr>
          <p:cNvSpPr>
            <a:spLocks noGrp="1"/>
          </p:cNvSpPr>
          <p:nvPr>
            <p:ph type="sldNum" sz="quarter" idx="4"/>
          </p:nvPr>
        </p:nvSpPr>
        <p:spPr/>
        <p:txBody>
          <a:bodyPr/>
          <a:lstStyle/>
          <a:p>
            <a:pPr>
              <a:defRPr/>
            </a:pPr>
            <a:fld id="{8D1FC6F8-0BCD-47E9-9C64-690771D9C143}" type="slidenum">
              <a:rPr lang="en-US" smtClean="0"/>
              <a:pPr>
                <a:defRPr/>
              </a:pPr>
              <a:t>9</a:t>
            </a:fld>
            <a:endParaRPr lang="en-US" dirty="0"/>
          </a:p>
        </p:txBody>
      </p:sp>
      <p:sp>
        <p:nvSpPr>
          <p:cNvPr id="13" name="Date Placeholder 12">
            <a:extLst>
              <a:ext uri="{FF2B5EF4-FFF2-40B4-BE49-F238E27FC236}">
                <a16:creationId xmlns:a16="http://schemas.microsoft.com/office/drawing/2014/main" id="{25FF8B0A-5330-1422-E73B-AD09797EAA04}"/>
              </a:ext>
            </a:extLst>
          </p:cNvPr>
          <p:cNvSpPr>
            <a:spLocks noGrp="1"/>
          </p:cNvSpPr>
          <p:nvPr>
            <p:ph type="dt" sz="half" idx="2"/>
          </p:nvPr>
        </p:nvSpPr>
        <p:spPr>
          <a:xfrm rot="5400000">
            <a:off x="11385700" y="4886104"/>
            <a:ext cx="2647667" cy="365125"/>
          </a:xfrm>
        </p:spPr>
        <p:txBody>
          <a:bodyPr/>
          <a:lstStyle/>
          <a:p>
            <a:pPr>
              <a:defRPr/>
            </a:pPr>
            <a:r>
              <a:rPr lang="en-US" cap="all"/>
              <a:t>May 21, 20XX</a:t>
            </a:r>
            <a:endParaRPr lang="en-US" cap="all" dirty="0"/>
          </a:p>
        </p:txBody>
      </p:sp>
    </p:spTree>
    <p:extLst>
      <p:ext uri="{BB962C8B-B14F-4D97-AF65-F5344CB8AC3E}">
        <p14:creationId xmlns:p14="http://schemas.microsoft.com/office/powerpoint/2010/main" val="1706909274"/>
      </p:ext>
    </p:extLst>
  </p:cSld>
  <p:clrMapOvr>
    <a:masterClrMapping/>
  </p:clrMapOvr>
</p:sld>
</file>

<file path=ppt/theme/theme1.xml><?xml version="1.0" encoding="utf-8"?>
<a:theme xmlns:a="http://schemas.openxmlformats.org/drawingml/2006/main" name="Office Theme">
  <a:themeElements>
    <a:clrScheme name="Custom 18">
      <a:dk1>
        <a:sysClr val="windowText" lastClr="000000"/>
      </a:dk1>
      <a:lt1>
        <a:sysClr val="window" lastClr="FFFFFF"/>
      </a:lt1>
      <a:dk2>
        <a:srgbClr val="140A59"/>
      </a:dk2>
      <a:lt2>
        <a:srgbClr val="E7E6E6"/>
      </a:lt2>
      <a:accent1>
        <a:srgbClr val="2B0348"/>
      </a:accent1>
      <a:accent2>
        <a:srgbClr val="763788"/>
      </a:accent2>
      <a:accent3>
        <a:srgbClr val="EF050C"/>
      </a:accent3>
      <a:accent4>
        <a:srgbClr val="B01E4C"/>
      </a:accent4>
      <a:accent5>
        <a:srgbClr val="0565FA"/>
      </a:accent5>
      <a:accent6>
        <a:srgbClr val="0BE1FF"/>
      </a:accent6>
      <a:hlink>
        <a:srgbClr val="0563C1"/>
      </a:hlink>
      <a:folHlink>
        <a:srgbClr val="954F72"/>
      </a:folHlink>
    </a:clrScheme>
    <a:fontScheme name="Custom 15">
      <a:majorFont>
        <a:latin typeface="Century Gothic Bold"/>
        <a:ea typeface=""/>
        <a:cs typeface=""/>
      </a:majorFont>
      <a:minorFont>
        <a:latin typeface="Daytona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uturistic Pitch Deck_TM56488565_Win32_JC_SL_v4" id="{6C16C3F5-3ABD-4B2B-B436-2E1E9CE9969F}" vid="{647D9492-9D63-44AA-8DEA-C98668FC471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1" ma:contentTypeDescription="Create a new document." ma:contentTypeScope="" ma:versionID="64dfb1555687e0874b4304b796b5b0c7">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6e4c555b5e194d05b7203de9c4567b3"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1989D7-CF02-4DC5-9433-98B600ACA0D7}">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6C2B339A-BBCD-4BF4-A3FE-AE1F9B12F717}">
  <ds:schemaRefs>
    <ds:schemaRef ds:uri="http://schemas.microsoft.com/sharepoint/v3/contenttype/forms"/>
  </ds:schemaRefs>
</ds:datastoreItem>
</file>

<file path=customXml/itemProps3.xml><?xml version="1.0" encoding="utf-8"?>
<ds:datastoreItem xmlns:ds="http://schemas.openxmlformats.org/officeDocument/2006/customXml" ds:itemID="{6B8A4BC3-D1CE-4BB2-9C42-D67FD92CAF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Futuristic pitch deck</Template>
  <TotalTime>1620</TotalTime>
  <Words>1615</Words>
  <Application>Microsoft Macintosh PowerPoint</Application>
  <PresentationFormat>Widescreen</PresentationFormat>
  <Paragraphs>352</Paragraphs>
  <Slides>33</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Aptos Narrow</vt:lpstr>
      <vt:lpstr>Arial</vt:lpstr>
      <vt:lpstr>Calibri</vt:lpstr>
      <vt:lpstr>Century Gothic Bold</vt:lpstr>
      <vt:lpstr>Courier New</vt:lpstr>
      <vt:lpstr>Daytona Pro Light</vt:lpstr>
      <vt:lpstr>Wingdings</vt:lpstr>
      <vt:lpstr>Office Theme</vt:lpstr>
      <vt:lpstr>CAVA – RMA Commercial Lending School</vt:lpstr>
      <vt:lpstr>Construction Industry</vt:lpstr>
      <vt:lpstr>Industry</vt:lpstr>
      <vt:lpstr>Agenda – Review the process</vt:lpstr>
      <vt:lpstr>Key Recommendations</vt:lpstr>
      <vt:lpstr>Project Application</vt:lpstr>
      <vt:lpstr>Project Economics</vt:lpstr>
      <vt:lpstr>Approval and conditions </vt:lpstr>
      <vt:lpstr>Contractor Budget/Developer</vt:lpstr>
      <vt:lpstr>Construction loan balancing</vt:lpstr>
      <vt:lpstr>TiTle Insurance</vt:lpstr>
      <vt:lpstr>Pre- Leasing REquirements</vt:lpstr>
      <vt:lpstr>Appraisal / Phase 1/ Engineering</vt:lpstr>
      <vt:lpstr>Bonding</vt:lpstr>
      <vt:lpstr>Commitment Letter/Loan Agreement </vt:lpstr>
      <vt:lpstr>Administration</vt:lpstr>
      <vt:lpstr>Draw Process – Part 1 </vt:lpstr>
      <vt:lpstr>Draw Process –  Part 2</vt:lpstr>
      <vt:lpstr>Happy Ending</vt:lpstr>
      <vt:lpstr>Equity Timing</vt:lpstr>
      <vt:lpstr>OVerruns</vt:lpstr>
      <vt:lpstr>Budget Re-Allocatons</vt:lpstr>
      <vt:lpstr>Mechanics Liens</vt:lpstr>
      <vt:lpstr>Contingency budgets </vt:lpstr>
      <vt:lpstr>Examples of practical Process applications </vt:lpstr>
      <vt:lpstr>Key Blocking and Tackling  </vt:lpstr>
      <vt:lpstr>Key Risk = An Idea</vt:lpstr>
      <vt:lpstr>Case Study </vt:lpstr>
      <vt:lpstr>Project Costs</vt:lpstr>
      <vt:lpstr>Underwriting  Requirements </vt:lpstr>
      <vt:lpstr>Calculate </vt:lpstr>
      <vt:lpstr>Summary</vt:lpstr>
      <vt:lpstr>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Discussion of Construction Lending</dc:title>
  <dc:creator>Tom Thurmond</dc:creator>
  <cp:lastModifiedBy>Don Andree</cp:lastModifiedBy>
  <cp:revision>6</cp:revision>
  <dcterms:created xsi:type="dcterms:W3CDTF">2023-10-09T12:59:26Z</dcterms:created>
  <dcterms:modified xsi:type="dcterms:W3CDTF">2025-09-30T15:18:49Z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