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ppt/changesInfos/changesInfo1.xml" ContentType="application/vnd.ms-powerpoint.changes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838" r:id="rId2"/>
    <p:sldMasterId id="2147483818" r:id="rId3"/>
    <p:sldMasterId id="2147483785" r:id="rId4"/>
    <p:sldMasterId id="2147483778" r:id="rId5"/>
  </p:sldMasterIdLst>
  <p:notesMasterIdLst>
    <p:notesMasterId r:id="rId30"/>
  </p:notesMasterIdLst>
  <p:handoutMasterIdLst>
    <p:handoutMasterId r:id="rId31"/>
  </p:handoutMasterIdLst>
  <p:sldIdLst>
    <p:sldId id="256" r:id="rId6"/>
    <p:sldId id="270" r:id="rId7"/>
    <p:sldId id="257" r:id="rId8"/>
    <p:sldId id="309" r:id="rId9"/>
    <p:sldId id="294" r:id="rId10"/>
    <p:sldId id="267" r:id="rId11"/>
    <p:sldId id="290" r:id="rId12"/>
    <p:sldId id="291" r:id="rId13"/>
    <p:sldId id="292" r:id="rId14"/>
    <p:sldId id="293" r:id="rId15"/>
    <p:sldId id="296" r:id="rId16"/>
    <p:sldId id="297" r:id="rId17"/>
    <p:sldId id="298" r:id="rId18"/>
    <p:sldId id="299" r:id="rId19"/>
    <p:sldId id="300" r:id="rId20"/>
    <p:sldId id="301" r:id="rId21"/>
    <p:sldId id="302" r:id="rId22"/>
    <p:sldId id="303" r:id="rId23"/>
    <p:sldId id="304" r:id="rId24"/>
    <p:sldId id="307" r:id="rId25"/>
    <p:sldId id="305" r:id="rId26"/>
    <p:sldId id="306" r:id="rId27"/>
    <p:sldId id="308" r:id="rId28"/>
    <p:sldId id="261" r:id="rId29"/>
  </p:sldIdLst>
  <p:sldSz cx="12192000" cy="6858000"/>
  <p:notesSz cx="7026275" cy="9312275"/>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782" userDrawn="1">
          <p15:clr>
            <a:srgbClr val="A4A3A4"/>
          </p15:clr>
        </p15:guide>
        <p15:guide id="2" pos="396" userDrawn="1">
          <p15:clr>
            <a:srgbClr val="A4A3A4"/>
          </p15:clr>
        </p15:guide>
      </p15:sldGuideLst>
    </p:ext>
    <p:ext uri="{2D200454-40CA-4A62-9FC3-DE9A4176ACB9}">
      <p15:notesGuideLst xmlns:p15="http://schemas.microsoft.com/office/powerpoint/2012/main">
        <p15:guide id="1" orient="horz" pos="2933" userDrawn="1">
          <p15:clr>
            <a:srgbClr val="A4A3A4"/>
          </p15:clr>
        </p15:guide>
        <p15:guide id="2" pos="2213"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0F0ED"/>
    <a:srgbClr val="CBCBCB"/>
    <a:srgbClr val="C1FFFB"/>
    <a:srgbClr val="00ACA0"/>
    <a:srgbClr val="8BFFF7"/>
    <a:srgbClr val="D9FFFC"/>
    <a:srgbClr val="CDEEEC"/>
    <a:srgbClr val="CDEEF5"/>
    <a:srgbClr val="0058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2A8697-4418-4B94-906A-DDF304103A80}" v="3" dt="2024-10-22T18:19:56.6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napToObjects="1" showGuides="1">
      <p:cViewPr varScale="1">
        <p:scale>
          <a:sx n="112" d="100"/>
          <a:sy n="112" d="100"/>
        </p:scale>
        <p:origin x="492" y="96"/>
      </p:cViewPr>
      <p:guideLst>
        <p:guide orient="horz" pos="782"/>
        <p:guide pos="396"/>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6" d="100"/>
          <a:sy n="86" d="100"/>
        </p:scale>
        <p:origin x="3786" y="96"/>
      </p:cViewPr>
      <p:guideLst>
        <p:guide orient="horz" pos="2933"/>
        <p:guide pos="221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ustomXml" Target="../customXml/item2.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38" Type="http://schemas.openxmlformats.org/officeDocument/2006/relationships/customXml" Target="../customXml/item1.xml"/><Relationship Id="rId2" Type="http://schemas.openxmlformats.org/officeDocument/2006/relationships/slideMaster" Target="slideMasters/slideMaster1.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customXml" Target="../customXml/item4.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40" Type="http://schemas.openxmlformats.org/officeDocument/2006/relationships/customXml" Target="../customXml/item3.xml"/><Relationship Id="rId5" Type="http://schemas.openxmlformats.org/officeDocument/2006/relationships/slideMaster" Target="slideMasters/slideMaster4.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3.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hitsett, Lemuel" userId="cd30f516-f14d-44e4-b344-dd9bf56b5a54" providerId="ADAL" clId="{372A8697-4418-4B94-906A-DDF304103A80}"/>
    <pc:docChg chg="undo custSel addSld delSld modSld sldOrd modNotesMaster modHandout">
      <pc:chgData name="Whitsett, Lemuel" userId="cd30f516-f14d-44e4-b344-dd9bf56b5a54" providerId="ADAL" clId="{372A8697-4418-4B94-906A-DDF304103A80}" dt="2024-10-22T18:19:56.681" v="5845"/>
      <pc:docMkLst>
        <pc:docMk/>
      </pc:docMkLst>
      <pc:sldChg chg="addSp modSp mod">
        <pc:chgData name="Whitsett, Lemuel" userId="cd30f516-f14d-44e4-b344-dd9bf56b5a54" providerId="ADAL" clId="{372A8697-4418-4B94-906A-DDF304103A80}" dt="2024-09-27T14:54:57.156" v="1909" actId="1076"/>
        <pc:sldMkLst>
          <pc:docMk/>
          <pc:sldMk cId="3700807053" sldId="257"/>
        </pc:sldMkLst>
        <pc:picChg chg="add mod">
          <ac:chgData name="Whitsett, Lemuel" userId="cd30f516-f14d-44e4-b344-dd9bf56b5a54" providerId="ADAL" clId="{372A8697-4418-4B94-906A-DDF304103A80}" dt="2024-09-27T14:54:57.156" v="1909" actId="1076"/>
          <ac:picMkLst>
            <pc:docMk/>
            <pc:sldMk cId="3700807053" sldId="257"/>
            <ac:picMk id="4" creationId="{8234E32F-69EE-C384-3601-DD3D31D5C5B1}"/>
          </ac:picMkLst>
        </pc:picChg>
      </pc:sldChg>
      <pc:sldChg chg="modSp mod">
        <pc:chgData name="Whitsett, Lemuel" userId="cd30f516-f14d-44e4-b344-dd9bf56b5a54" providerId="ADAL" clId="{372A8697-4418-4B94-906A-DDF304103A80}" dt="2024-09-30T02:12:24.019" v="5702" actId="5793"/>
        <pc:sldMkLst>
          <pc:docMk/>
          <pc:sldMk cId="2250971407" sldId="261"/>
        </pc:sldMkLst>
        <pc:spChg chg="mod">
          <ac:chgData name="Whitsett, Lemuel" userId="cd30f516-f14d-44e4-b344-dd9bf56b5a54" providerId="ADAL" clId="{372A8697-4418-4B94-906A-DDF304103A80}" dt="2024-09-30T02:12:24.019" v="5702" actId="5793"/>
          <ac:spMkLst>
            <pc:docMk/>
            <pc:sldMk cId="2250971407" sldId="261"/>
            <ac:spMk id="12" creationId="{D309AE5E-A5C0-DB82-5DB0-BF57F805B0A2}"/>
          </ac:spMkLst>
        </pc:spChg>
      </pc:sldChg>
      <pc:sldChg chg="modSp mod">
        <pc:chgData name="Whitsett, Lemuel" userId="cd30f516-f14d-44e4-b344-dd9bf56b5a54" providerId="ADAL" clId="{372A8697-4418-4B94-906A-DDF304103A80}" dt="2024-09-27T15:03:41.988" v="2885" actId="15"/>
        <pc:sldMkLst>
          <pc:docMk/>
          <pc:sldMk cId="3721343415" sldId="267"/>
        </pc:sldMkLst>
        <pc:spChg chg="mod">
          <ac:chgData name="Whitsett, Lemuel" userId="cd30f516-f14d-44e4-b344-dd9bf56b5a54" providerId="ADAL" clId="{372A8697-4418-4B94-906A-DDF304103A80}" dt="2024-09-27T15:03:41.988" v="2885" actId="15"/>
          <ac:spMkLst>
            <pc:docMk/>
            <pc:sldMk cId="3721343415" sldId="267"/>
            <ac:spMk id="11" creationId="{BC5780EE-BB2F-6B40-E0B2-11956BA49644}"/>
          </ac:spMkLst>
        </pc:spChg>
      </pc:sldChg>
      <pc:sldChg chg="modSp mod">
        <pc:chgData name="Whitsett, Lemuel" userId="cd30f516-f14d-44e4-b344-dd9bf56b5a54" providerId="ADAL" clId="{372A8697-4418-4B94-906A-DDF304103A80}" dt="2024-09-27T14:55:51.464" v="1948" actId="313"/>
        <pc:sldMkLst>
          <pc:docMk/>
          <pc:sldMk cId="3785372922" sldId="270"/>
        </pc:sldMkLst>
        <pc:spChg chg="mod">
          <ac:chgData name="Whitsett, Lemuel" userId="cd30f516-f14d-44e4-b344-dd9bf56b5a54" providerId="ADAL" clId="{372A8697-4418-4B94-906A-DDF304103A80}" dt="2024-09-27T14:55:44.387" v="1947" actId="20577"/>
          <ac:spMkLst>
            <pc:docMk/>
            <pc:sldMk cId="3785372922" sldId="270"/>
            <ac:spMk id="20" creationId="{A5E3A41C-8283-E3D8-FF26-84E9D16F1E02}"/>
          </ac:spMkLst>
        </pc:spChg>
        <pc:spChg chg="mod">
          <ac:chgData name="Whitsett, Lemuel" userId="cd30f516-f14d-44e4-b344-dd9bf56b5a54" providerId="ADAL" clId="{372A8697-4418-4B94-906A-DDF304103A80}" dt="2024-09-27T14:55:51.464" v="1948" actId="313"/>
          <ac:spMkLst>
            <pc:docMk/>
            <pc:sldMk cId="3785372922" sldId="270"/>
            <ac:spMk id="22" creationId="{E4AA83EF-C3FC-4CFE-D69B-DEBA2003E85B}"/>
          </ac:spMkLst>
        </pc:spChg>
      </pc:sldChg>
      <pc:sldChg chg="del">
        <pc:chgData name="Whitsett, Lemuel" userId="cd30f516-f14d-44e4-b344-dd9bf56b5a54" providerId="ADAL" clId="{372A8697-4418-4B94-906A-DDF304103A80}" dt="2024-09-27T15:57:46.981" v="3083" actId="47"/>
        <pc:sldMkLst>
          <pc:docMk/>
          <pc:sldMk cId="2648560234" sldId="287"/>
        </pc:sldMkLst>
      </pc:sldChg>
      <pc:sldChg chg="del">
        <pc:chgData name="Whitsett, Lemuel" userId="cd30f516-f14d-44e4-b344-dd9bf56b5a54" providerId="ADAL" clId="{372A8697-4418-4B94-906A-DDF304103A80}" dt="2024-09-27T15:57:00.590" v="3070" actId="47"/>
        <pc:sldMkLst>
          <pc:docMk/>
          <pc:sldMk cId="1619500536" sldId="288"/>
        </pc:sldMkLst>
      </pc:sldChg>
      <pc:sldChg chg="modSp del mod">
        <pc:chgData name="Whitsett, Lemuel" userId="cd30f516-f14d-44e4-b344-dd9bf56b5a54" providerId="ADAL" clId="{372A8697-4418-4B94-906A-DDF304103A80}" dt="2024-09-27T15:56:19.069" v="3029" actId="47"/>
        <pc:sldMkLst>
          <pc:docMk/>
          <pc:sldMk cId="3164186742" sldId="289"/>
        </pc:sldMkLst>
        <pc:spChg chg="mod">
          <ac:chgData name="Whitsett, Lemuel" userId="cd30f516-f14d-44e4-b344-dd9bf56b5a54" providerId="ADAL" clId="{372A8697-4418-4B94-906A-DDF304103A80}" dt="2024-09-27T15:45:16.740" v="2935" actId="20577"/>
          <ac:spMkLst>
            <pc:docMk/>
            <pc:sldMk cId="3164186742" sldId="289"/>
            <ac:spMk id="2" creationId="{0AF58E60-E0DE-BF5F-0DE6-593AD8694236}"/>
          </ac:spMkLst>
        </pc:spChg>
        <pc:spChg chg="mod">
          <ac:chgData name="Whitsett, Lemuel" userId="cd30f516-f14d-44e4-b344-dd9bf56b5a54" providerId="ADAL" clId="{372A8697-4418-4B94-906A-DDF304103A80}" dt="2024-09-27T15:53:24.638" v="3008"/>
          <ac:spMkLst>
            <pc:docMk/>
            <pc:sldMk cId="3164186742" sldId="289"/>
            <ac:spMk id="3" creationId="{12FF0087-9CD0-D7EA-BEE0-E37818963EF8}"/>
          </ac:spMkLst>
        </pc:spChg>
      </pc:sldChg>
      <pc:sldChg chg="modSp mod">
        <pc:chgData name="Whitsett, Lemuel" userId="cd30f516-f14d-44e4-b344-dd9bf56b5a54" providerId="ADAL" clId="{372A8697-4418-4B94-906A-DDF304103A80}" dt="2024-09-27T02:59:39.687" v="584" actId="20577"/>
        <pc:sldMkLst>
          <pc:docMk/>
          <pc:sldMk cId="1324980866" sldId="290"/>
        </pc:sldMkLst>
        <pc:spChg chg="mod">
          <ac:chgData name="Whitsett, Lemuel" userId="cd30f516-f14d-44e4-b344-dd9bf56b5a54" providerId="ADAL" clId="{372A8697-4418-4B94-906A-DDF304103A80}" dt="2024-09-27T02:59:39.687" v="584" actId="20577"/>
          <ac:spMkLst>
            <pc:docMk/>
            <pc:sldMk cId="1324980866" sldId="290"/>
            <ac:spMk id="11" creationId="{BC5780EE-BB2F-6B40-E0B2-11956BA49644}"/>
          </ac:spMkLst>
        </pc:spChg>
      </pc:sldChg>
      <pc:sldChg chg="modSp new mod">
        <pc:chgData name="Whitsett, Lemuel" userId="cd30f516-f14d-44e4-b344-dd9bf56b5a54" providerId="ADAL" clId="{372A8697-4418-4B94-906A-DDF304103A80}" dt="2024-09-27T03:07:34.524" v="1101" actId="20577"/>
        <pc:sldMkLst>
          <pc:docMk/>
          <pc:sldMk cId="2191589210" sldId="291"/>
        </pc:sldMkLst>
        <pc:spChg chg="mod">
          <ac:chgData name="Whitsett, Lemuel" userId="cd30f516-f14d-44e4-b344-dd9bf56b5a54" providerId="ADAL" clId="{372A8697-4418-4B94-906A-DDF304103A80}" dt="2024-09-27T03:01:03.303" v="617" actId="20577"/>
          <ac:spMkLst>
            <pc:docMk/>
            <pc:sldMk cId="2191589210" sldId="291"/>
            <ac:spMk id="2" creationId="{6820A577-D2E7-91A4-7AAC-926E6B8A3DB1}"/>
          </ac:spMkLst>
        </pc:spChg>
        <pc:spChg chg="mod">
          <ac:chgData name="Whitsett, Lemuel" userId="cd30f516-f14d-44e4-b344-dd9bf56b5a54" providerId="ADAL" clId="{372A8697-4418-4B94-906A-DDF304103A80}" dt="2024-09-27T03:07:34.524" v="1101" actId="20577"/>
          <ac:spMkLst>
            <pc:docMk/>
            <pc:sldMk cId="2191589210" sldId="291"/>
            <ac:spMk id="3" creationId="{1BE79F70-F849-0F7A-C49D-400B7FAFAB2C}"/>
          </ac:spMkLst>
        </pc:spChg>
      </pc:sldChg>
      <pc:sldChg chg="modSp new mod">
        <pc:chgData name="Whitsett, Lemuel" userId="cd30f516-f14d-44e4-b344-dd9bf56b5a54" providerId="ADAL" clId="{372A8697-4418-4B94-906A-DDF304103A80}" dt="2024-09-27T15:42:36.773" v="2886" actId="20577"/>
        <pc:sldMkLst>
          <pc:docMk/>
          <pc:sldMk cId="358283314" sldId="292"/>
        </pc:sldMkLst>
        <pc:spChg chg="mod">
          <ac:chgData name="Whitsett, Lemuel" userId="cd30f516-f14d-44e4-b344-dd9bf56b5a54" providerId="ADAL" clId="{372A8697-4418-4B94-906A-DDF304103A80}" dt="2024-09-27T03:08:24.104" v="1157" actId="5793"/>
          <ac:spMkLst>
            <pc:docMk/>
            <pc:sldMk cId="358283314" sldId="292"/>
            <ac:spMk id="2" creationId="{0254577A-202C-9516-9EA4-5508CAA0C7F6}"/>
          </ac:spMkLst>
        </pc:spChg>
        <pc:spChg chg="mod">
          <ac:chgData name="Whitsett, Lemuel" userId="cd30f516-f14d-44e4-b344-dd9bf56b5a54" providerId="ADAL" clId="{372A8697-4418-4B94-906A-DDF304103A80}" dt="2024-09-27T15:42:36.773" v="2886" actId="20577"/>
          <ac:spMkLst>
            <pc:docMk/>
            <pc:sldMk cId="358283314" sldId="292"/>
            <ac:spMk id="3" creationId="{E8025340-A8B8-4540-6629-7F275556DA2F}"/>
          </ac:spMkLst>
        </pc:spChg>
      </pc:sldChg>
      <pc:sldChg chg="new del">
        <pc:chgData name="Whitsett, Lemuel" userId="cd30f516-f14d-44e4-b344-dd9bf56b5a54" providerId="ADAL" clId="{372A8697-4418-4B94-906A-DDF304103A80}" dt="2024-09-27T03:07:59.591" v="1103" actId="680"/>
        <pc:sldMkLst>
          <pc:docMk/>
          <pc:sldMk cId="1609104103" sldId="292"/>
        </pc:sldMkLst>
      </pc:sldChg>
      <pc:sldChg chg="new del">
        <pc:chgData name="Whitsett, Lemuel" userId="cd30f516-f14d-44e4-b344-dd9bf56b5a54" providerId="ADAL" clId="{372A8697-4418-4B94-906A-DDF304103A80}" dt="2024-09-27T03:13:43.412" v="1520" actId="680"/>
        <pc:sldMkLst>
          <pc:docMk/>
          <pc:sldMk cId="1782164001" sldId="293"/>
        </pc:sldMkLst>
      </pc:sldChg>
      <pc:sldChg chg="addSp modSp new mod">
        <pc:chgData name="Whitsett, Lemuel" userId="cd30f516-f14d-44e4-b344-dd9bf56b5a54" providerId="ADAL" clId="{372A8697-4418-4B94-906A-DDF304103A80}" dt="2024-09-27T15:50:31.171" v="3006" actId="5793"/>
        <pc:sldMkLst>
          <pc:docMk/>
          <pc:sldMk cId="3517021725" sldId="293"/>
        </pc:sldMkLst>
        <pc:spChg chg="mod">
          <ac:chgData name="Whitsett, Lemuel" userId="cd30f516-f14d-44e4-b344-dd9bf56b5a54" providerId="ADAL" clId="{372A8697-4418-4B94-906A-DDF304103A80}" dt="2024-09-27T03:17:37.633" v="1882" actId="20577"/>
          <ac:spMkLst>
            <pc:docMk/>
            <pc:sldMk cId="3517021725" sldId="293"/>
            <ac:spMk id="2" creationId="{6EBC1E16-F449-FEC1-0B23-ABCA53893912}"/>
          </ac:spMkLst>
        </pc:spChg>
        <pc:spChg chg="mod">
          <ac:chgData name="Whitsett, Lemuel" userId="cd30f516-f14d-44e4-b344-dd9bf56b5a54" providerId="ADAL" clId="{372A8697-4418-4B94-906A-DDF304103A80}" dt="2024-09-27T15:50:31.171" v="3006" actId="5793"/>
          <ac:spMkLst>
            <pc:docMk/>
            <pc:sldMk cId="3517021725" sldId="293"/>
            <ac:spMk id="3" creationId="{5DF08EB8-DF90-619F-766B-BADA5755F2A5}"/>
          </ac:spMkLst>
        </pc:spChg>
        <pc:picChg chg="add mod">
          <ac:chgData name="Whitsett, Lemuel" userId="cd30f516-f14d-44e4-b344-dd9bf56b5a54" providerId="ADAL" clId="{372A8697-4418-4B94-906A-DDF304103A80}" dt="2024-09-27T15:43:43.175" v="2889" actId="1076"/>
          <ac:picMkLst>
            <pc:docMk/>
            <pc:sldMk cId="3517021725" sldId="293"/>
            <ac:picMk id="5" creationId="{A9A5F343-9707-E3DF-FD86-C46F9C08989A}"/>
          </ac:picMkLst>
        </pc:picChg>
      </pc:sldChg>
      <pc:sldChg chg="modSp new mod ord">
        <pc:chgData name="Whitsett, Lemuel" userId="cd30f516-f14d-44e4-b344-dd9bf56b5a54" providerId="ADAL" clId="{372A8697-4418-4B94-906A-DDF304103A80}" dt="2024-09-27T15:02:19.132" v="2787" actId="20577"/>
        <pc:sldMkLst>
          <pc:docMk/>
          <pc:sldMk cId="1854482136" sldId="294"/>
        </pc:sldMkLst>
        <pc:spChg chg="mod">
          <ac:chgData name="Whitsett, Lemuel" userId="cd30f516-f14d-44e4-b344-dd9bf56b5a54" providerId="ADAL" clId="{372A8697-4418-4B94-906A-DDF304103A80}" dt="2024-09-27T14:56:30.615" v="1989" actId="20577"/>
          <ac:spMkLst>
            <pc:docMk/>
            <pc:sldMk cId="1854482136" sldId="294"/>
            <ac:spMk id="2" creationId="{CD713E8F-C204-EDBA-55CB-8B373C3AE73A}"/>
          </ac:spMkLst>
        </pc:spChg>
        <pc:spChg chg="mod">
          <ac:chgData name="Whitsett, Lemuel" userId="cd30f516-f14d-44e4-b344-dd9bf56b5a54" providerId="ADAL" clId="{372A8697-4418-4B94-906A-DDF304103A80}" dt="2024-09-27T15:02:19.132" v="2787" actId="20577"/>
          <ac:spMkLst>
            <pc:docMk/>
            <pc:sldMk cId="1854482136" sldId="294"/>
            <ac:spMk id="3" creationId="{DBE8A370-16F8-3FD8-8631-B21311357351}"/>
          </ac:spMkLst>
        </pc:spChg>
      </pc:sldChg>
      <pc:sldChg chg="new del">
        <pc:chgData name="Whitsett, Lemuel" userId="cd30f516-f14d-44e4-b344-dd9bf56b5a54" providerId="ADAL" clId="{372A8697-4418-4B94-906A-DDF304103A80}" dt="2024-09-27T14:56:03.173" v="1950" actId="680"/>
        <pc:sldMkLst>
          <pc:docMk/>
          <pc:sldMk cId="3821930861" sldId="294"/>
        </pc:sldMkLst>
      </pc:sldChg>
      <pc:sldChg chg="new del">
        <pc:chgData name="Whitsett, Lemuel" userId="cd30f516-f14d-44e4-b344-dd9bf56b5a54" providerId="ADAL" clId="{372A8697-4418-4B94-906A-DDF304103A80}" dt="2024-09-27T15:54:17.973" v="3015" actId="47"/>
        <pc:sldMkLst>
          <pc:docMk/>
          <pc:sldMk cId="1233942320" sldId="295"/>
        </pc:sldMkLst>
      </pc:sldChg>
      <pc:sldChg chg="modSp new mod ord">
        <pc:chgData name="Whitsett, Lemuel" userId="cd30f516-f14d-44e4-b344-dd9bf56b5a54" providerId="ADAL" clId="{372A8697-4418-4B94-906A-DDF304103A80}" dt="2024-09-27T17:59:14.241" v="3441" actId="123"/>
        <pc:sldMkLst>
          <pc:docMk/>
          <pc:sldMk cId="1795519420" sldId="296"/>
        </pc:sldMkLst>
        <pc:spChg chg="mod">
          <ac:chgData name="Whitsett, Lemuel" userId="cd30f516-f14d-44e4-b344-dd9bf56b5a54" providerId="ADAL" clId="{372A8697-4418-4B94-906A-DDF304103A80}" dt="2024-09-27T15:54:26.876" v="3016"/>
          <ac:spMkLst>
            <pc:docMk/>
            <pc:sldMk cId="1795519420" sldId="296"/>
            <ac:spMk id="2" creationId="{30E9A54B-C6C1-26E6-6B8A-83E22D07CED5}"/>
          </ac:spMkLst>
        </pc:spChg>
        <pc:spChg chg="mod">
          <ac:chgData name="Whitsett, Lemuel" userId="cd30f516-f14d-44e4-b344-dd9bf56b5a54" providerId="ADAL" clId="{372A8697-4418-4B94-906A-DDF304103A80}" dt="2024-09-27T17:59:14.241" v="3441" actId="123"/>
          <ac:spMkLst>
            <pc:docMk/>
            <pc:sldMk cId="1795519420" sldId="296"/>
            <ac:spMk id="3" creationId="{D776FD2E-4F59-BFF9-6CC7-10E59798017A}"/>
          </ac:spMkLst>
        </pc:spChg>
      </pc:sldChg>
      <pc:sldChg chg="new del">
        <pc:chgData name="Whitsett, Lemuel" userId="cd30f516-f14d-44e4-b344-dd9bf56b5a54" providerId="ADAL" clId="{372A8697-4418-4B94-906A-DDF304103A80}" dt="2024-09-27T15:53:58.106" v="3011" actId="47"/>
        <pc:sldMkLst>
          <pc:docMk/>
          <pc:sldMk cId="3498207187" sldId="296"/>
        </pc:sldMkLst>
      </pc:sldChg>
      <pc:sldChg chg="modSp new mod">
        <pc:chgData name="Whitsett, Lemuel" userId="cd30f516-f14d-44e4-b344-dd9bf56b5a54" providerId="ADAL" clId="{372A8697-4418-4B94-906A-DDF304103A80}" dt="2024-09-27T17:59:20.938" v="3442" actId="123"/>
        <pc:sldMkLst>
          <pc:docMk/>
          <pc:sldMk cId="1131864992" sldId="297"/>
        </pc:sldMkLst>
        <pc:spChg chg="mod">
          <ac:chgData name="Whitsett, Lemuel" userId="cd30f516-f14d-44e4-b344-dd9bf56b5a54" providerId="ADAL" clId="{372A8697-4418-4B94-906A-DDF304103A80}" dt="2024-09-27T15:56:40.785" v="3062" actId="20577"/>
          <ac:spMkLst>
            <pc:docMk/>
            <pc:sldMk cId="1131864992" sldId="297"/>
            <ac:spMk id="2" creationId="{908A914F-8868-E57C-DDBF-46FEBCDCE424}"/>
          </ac:spMkLst>
        </pc:spChg>
        <pc:spChg chg="mod">
          <ac:chgData name="Whitsett, Lemuel" userId="cd30f516-f14d-44e4-b344-dd9bf56b5a54" providerId="ADAL" clId="{372A8697-4418-4B94-906A-DDF304103A80}" dt="2024-09-27T17:59:20.938" v="3442" actId="123"/>
          <ac:spMkLst>
            <pc:docMk/>
            <pc:sldMk cId="1131864992" sldId="297"/>
            <ac:spMk id="3" creationId="{F146E7EC-CD8D-6EF4-8B33-F104563938AE}"/>
          </ac:spMkLst>
        </pc:spChg>
      </pc:sldChg>
      <pc:sldChg chg="new del">
        <pc:chgData name="Whitsett, Lemuel" userId="cd30f516-f14d-44e4-b344-dd9bf56b5a54" providerId="ADAL" clId="{372A8697-4418-4B94-906A-DDF304103A80}" dt="2024-09-27T15:56:23.479" v="3031" actId="680"/>
        <pc:sldMkLst>
          <pc:docMk/>
          <pc:sldMk cId="4090994342" sldId="297"/>
        </pc:sldMkLst>
      </pc:sldChg>
      <pc:sldChg chg="addSp modSp new mod">
        <pc:chgData name="Whitsett, Lemuel" userId="cd30f516-f14d-44e4-b344-dd9bf56b5a54" providerId="ADAL" clId="{372A8697-4418-4B94-906A-DDF304103A80}" dt="2024-09-27T17:51:46.495" v="3196" actId="20577"/>
        <pc:sldMkLst>
          <pc:docMk/>
          <pc:sldMk cId="4045602255" sldId="298"/>
        </pc:sldMkLst>
        <pc:spChg chg="mod">
          <ac:chgData name="Whitsett, Lemuel" userId="cd30f516-f14d-44e4-b344-dd9bf56b5a54" providerId="ADAL" clId="{372A8697-4418-4B94-906A-DDF304103A80}" dt="2024-09-27T15:58:02.512" v="3089" actId="20577"/>
          <ac:spMkLst>
            <pc:docMk/>
            <pc:sldMk cId="4045602255" sldId="298"/>
            <ac:spMk id="2" creationId="{A274CBC2-B4AF-501F-F928-192D035E08B2}"/>
          </ac:spMkLst>
        </pc:spChg>
        <pc:spChg chg="mod">
          <ac:chgData name="Whitsett, Lemuel" userId="cd30f516-f14d-44e4-b344-dd9bf56b5a54" providerId="ADAL" clId="{372A8697-4418-4B94-906A-DDF304103A80}" dt="2024-09-27T17:51:46.495" v="3196" actId="20577"/>
          <ac:spMkLst>
            <pc:docMk/>
            <pc:sldMk cId="4045602255" sldId="298"/>
            <ac:spMk id="3" creationId="{3BA46D15-FAB4-9554-53CC-3EDF6258C59A}"/>
          </ac:spMkLst>
        </pc:spChg>
        <pc:picChg chg="add mod">
          <ac:chgData name="Whitsett, Lemuel" userId="cd30f516-f14d-44e4-b344-dd9bf56b5a54" providerId="ADAL" clId="{372A8697-4418-4B94-906A-DDF304103A80}" dt="2024-09-27T17:51:08.009" v="3122" actId="12788"/>
          <ac:picMkLst>
            <pc:docMk/>
            <pc:sldMk cId="4045602255" sldId="298"/>
            <ac:picMk id="5" creationId="{B5BD4F54-D8B4-C0D5-215F-6A4CABBFBE20}"/>
          </ac:picMkLst>
        </pc:picChg>
      </pc:sldChg>
      <pc:sldChg chg="modSp new mod">
        <pc:chgData name="Whitsett, Lemuel" userId="cd30f516-f14d-44e4-b344-dd9bf56b5a54" providerId="ADAL" clId="{372A8697-4418-4B94-906A-DDF304103A80}" dt="2024-09-27T17:58:52.822" v="3438" actId="123"/>
        <pc:sldMkLst>
          <pc:docMk/>
          <pc:sldMk cId="3873119689" sldId="299"/>
        </pc:sldMkLst>
        <pc:spChg chg="mod">
          <ac:chgData name="Whitsett, Lemuel" userId="cd30f516-f14d-44e4-b344-dd9bf56b5a54" providerId="ADAL" clId="{372A8697-4418-4B94-906A-DDF304103A80}" dt="2024-09-27T17:54:49.404" v="3224" actId="20577"/>
          <ac:spMkLst>
            <pc:docMk/>
            <pc:sldMk cId="3873119689" sldId="299"/>
            <ac:spMk id="2" creationId="{7D26BAE8-2C07-FD59-287B-7A130E6AAAD3}"/>
          </ac:spMkLst>
        </pc:spChg>
        <pc:spChg chg="mod">
          <ac:chgData name="Whitsett, Lemuel" userId="cd30f516-f14d-44e4-b344-dd9bf56b5a54" providerId="ADAL" clId="{372A8697-4418-4B94-906A-DDF304103A80}" dt="2024-09-27T17:58:52.822" v="3438" actId="123"/>
          <ac:spMkLst>
            <pc:docMk/>
            <pc:sldMk cId="3873119689" sldId="299"/>
            <ac:spMk id="3" creationId="{62FCC3F9-7CB2-373D-8CB1-7BD43664B1B1}"/>
          </ac:spMkLst>
        </pc:spChg>
      </pc:sldChg>
      <pc:sldChg chg="modSp new mod">
        <pc:chgData name="Whitsett, Lemuel" userId="cd30f516-f14d-44e4-b344-dd9bf56b5a54" providerId="ADAL" clId="{372A8697-4418-4B94-906A-DDF304103A80}" dt="2024-09-27T18:15:29.485" v="3699" actId="20577"/>
        <pc:sldMkLst>
          <pc:docMk/>
          <pc:sldMk cId="336744441" sldId="300"/>
        </pc:sldMkLst>
        <pc:spChg chg="mod">
          <ac:chgData name="Whitsett, Lemuel" userId="cd30f516-f14d-44e4-b344-dd9bf56b5a54" providerId="ADAL" clId="{372A8697-4418-4B94-906A-DDF304103A80}" dt="2024-09-27T18:05:21.887" v="3511" actId="20577"/>
          <ac:spMkLst>
            <pc:docMk/>
            <pc:sldMk cId="336744441" sldId="300"/>
            <ac:spMk id="2" creationId="{EE13F897-564B-02E0-E79C-9E45275A50A7}"/>
          </ac:spMkLst>
        </pc:spChg>
        <pc:spChg chg="mod">
          <ac:chgData name="Whitsett, Lemuel" userId="cd30f516-f14d-44e4-b344-dd9bf56b5a54" providerId="ADAL" clId="{372A8697-4418-4B94-906A-DDF304103A80}" dt="2024-09-27T18:15:29.485" v="3699" actId="20577"/>
          <ac:spMkLst>
            <pc:docMk/>
            <pc:sldMk cId="336744441" sldId="300"/>
            <ac:spMk id="3" creationId="{D5C9E941-B293-0CDE-E2A1-ED45D7670DB1}"/>
          </ac:spMkLst>
        </pc:spChg>
      </pc:sldChg>
      <pc:sldChg chg="modSp new mod">
        <pc:chgData name="Whitsett, Lemuel" userId="cd30f516-f14d-44e4-b344-dd9bf56b5a54" providerId="ADAL" clId="{372A8697-4418-4B94-906A-DDF304103A80}" dt="2024-09-30T01:25:50.168" v="3766" actId="255"/>
        <pc:sldMkLst>
          <pc:docMk/>
          <pc:sldMk cId="333710646" sldId="301"/>
        </pc:sldMkLst>
        <pc:spChg chg="mod">
          <ac:chgData name="Whitsett, Lemuel" userId="cd30f516-f14d-44e4-b344-dd9bf56b5a54" providerId="ADAL" clId="{372A8697-4418-4B94-906A-DDF304103A80}" dt="2024-09-27T18:16:12.949" v="3730" actId="20577"/>
          <ac:spMkLst>
            <pc:docMk/>
            <pc:sldMk cId="333710646" sldId="301"/>
            <ac:spMk id="2" creationId="{76F09145-A054-B136-4FD8-04385976FB8F}"/>
          </ac:spMkLst>
        </pc:spChg>
        <pc:spChg chg="mod">
          <ac:chgData name="Whitsett, Lemuel" userId="cd30f516-f14d-44e4-b344-dd9bf56b5a54" providerId="ADAL" clId="{372A8697-4418-4B94-906A-DDF304103A80}" dt="2024-09-30T01:25:50.168" v="3766" actId="255"/>
          <ac:spMkLst>
            <pc:docMk/>
            <pc:sldMk cId="333710646" sldId="301"/>
            <ac:spMk id="3" creationId="{A1411B4B-6F53-C342-7FDB-C860FA016F71}"/>
          </ac:spMkLst>
        </pc:spChg>
      </pc:sldChg>
      <pc:sldChg chg="modSp new mod">
        <pc:chgData name="Whitsett, Lemuel" userId="cd30f516-f14d-44e4-b344-dd9bf56b5a54" providerId="ADAL" clId="{372A8697-4418-4B94-906A-DDF304103A80}" dt="2024-09-30T01:46:50.282" v="4108" actId="368"/>
        <pc:sldMkLst>
          <pc:docMk/>
          <pc:sldMk cId="3469420078" sldId="302"/>
        </pc:sldMkLst>
        <pc:spChg chg="mod">
          <ac:chgData name="Whitsett, Lemuel" userId="cd30f516-f14d-44e4-b344-dd9bf56b5a54" providerId="ADAL" clId="{372A8697-4418-4B94-906A-DDF304103A80}" dt="2024-09-30T01:26:49.813" v="3791" actId="20577"/>
          <ac:spMkLst>
            <pc:docMk/>
            <pc:sldMk cId="3469420078" sldId="302"/>
            <ac:spMk id="2" creationId="{62222F07-39BE-3ECC-911E-6D2C077C9F20}"/>
          </ac:spMkLst>
        </pc:spChg>
        <pc:spChg chg="mod">
          <ac:chgData name="Whitsett, Lemuel" userId="cd30f516-f14d-44e4-b344-dd9bf56b5a54" providerId="ADAL" clId="{372A8697-4418-4B94-906A-DDF304103A80}" dt="2024-09-30T01:46:50.282" v="4108" actId="368"/>
          <ac:spMkLst>
            <pc:docMk/>
            <pc:sldMk cId="3469420078" sldId="302"/>
            <ac:spMk id="3" creationId="{010FC39A-45B0-C48A-5D1D-B1260BCC9437}"/>
          </ac:spMkLst>
        </pc:spChg>
      </pc:sldChg>
      <pc:sldChg chg="addSp modSp new mod modClrScheme chgLayout">
        <pc:chgData name="Whitsett, Lemuel" userId="cd30f516-f14d-44e4-b344-dd9bf56b5a54" providerId="ADAL" clId="{372A8697-4418-4B94-906A-DDF304103A80}" dt="2024-09-30T02:15:00.335" v="5744" actId="962"/>
        <pc:sldMkLst>
          <pc:docMk/>
          <pc:sldMk cId="2552498950" sldId="303"/>
        </pc:sldMkLst>
        <pc:spChg chg="mod">
          <ac:chgData name="Whitsett, Lemuel" userId="cd30f516-f14d-44e4-b344-dd9bf56b5a54" providerId="ADAL" clId="{372A8697-4418-4B94-906A-DDF304103A80}" dt="2024-09-30T02:14:53.659" v="5741" actId="26606"/>
          <ac:spMkLst>
            <pc:docMk/>
            <pc:sldMk cId="2552498950" sldId="303"/>
            <ac:spMk id="2" creationId="{810E178C-F122-D75F-F518-5FBC88E72163}"/>
          </ac:spMkLst>
        </pc:spChg>
        <pc:spChg chg="mod">
          <ac:chgData name="Whitsett, Lemuel" userId="cd30f516-f14d-44e4-b344-dd9bf56b5a54" providerId="ADAL" clId="{372A8697-4418-4B94-906A-DDF304103A80}" dt="2024-09-30T02:15:00.335" v="5744" actId="962"/>
          <ac:spMkLst>
            <pc:docMk/>
            <pc:sldMk cId="2552498950" sldId="303"/>
            <ac:spMk id="3" creationId="{BCE30F8E-7A20-DB4C-FC7D-615F36FDEEB1}"/>
          </ac:spMkLst>
        </pc:spChg>
        <pc:picChg chg="add mod">
          <ac:chgData name="Whitsett, Lemuel" userId="cd30f516-f14d-44e4-b344-dd9bf56b5a54" providerId="ADAL" clId="{372A8697-4418-4B94-906A-DDF304103A80}" dt="2024-09-30T02:15:00.333" v="5743" actId="27614"/>
          <ac:picMkLst>
            <pc:docMk/>
            <pc:sldMk cId="2552498950" sldId="303"/>
            <ac:picMk id="5" creationId="{32B16788-8F8D-1B43-0113-AA72A33E3C93}"/>
          </ac:picMkLst>
        </pc:picChg>
      </pc:sldChg>
      <pc:sldChg chg="modSp new mod">
        <pc:chgData name="Whitsett, Lemuel" userId="cd30f516-f14d-44e4-b344-dd9bf56b5a54" providerId="ADAL" clId="{372A8697-4418-4B94-906A-DDF304103A80}" dt="2024-09-30T01:41:25.778" v="4074" actId="20577"/>
        <pc:sldMkLst>
          <pc:docMk/>
          <pc:sldMk cId="237092925" sldId="304"/>
        </pc:sldMkLst>
        <pc:spChg chg="mod">
          <ac:chgData name="Whitsett, Lemuel" userId="cd30f516-f14d-44e4-b344-dd9bf56b5a54" providerId="ADAL" clId="{372A8697-4418-4B94-906A-DDF304103A80}" dt="2024-09-30T01:40:42.915" v="4060" actId="313"/>
          <ac:spMkLst>
            <pc:docMk/>
            <pc:sldMk cId="237092925" sldId="304"/>
            <ac:spMk id="2" creationId="{7671B859-9E8D-1C96-A01D-41003090EFE6}"/>
          </ac:spMkLst>
        </pc:spChg>
        <pc:spChg chg="mod">
          <ac:chgData name="Whitsett, Lemuel" userId="cd30f516-f14d-44e4-b344-dd9bf56b5a54" providerId="ADAL" clId="{372A8697-4418-4B94-906A-DDF304103A80}" dt="2024-09-30T01:41:25.778" v="4074" actId="20577"/>
          <ac:spMkLst>
            <pc:docMk/>
            <pc:sldMk cId="237092925" sldId="304"/>
            <ac:spMk id="3" creationId="{DFA94A46-8507-E41F-1D3B-9C9DD8125B5B}"/>
          </ac:spMkLst>
        </pc:spChg>
      </pc:sldChg>
      <pc:sldChg chg="new del">
        <pc:chgData name="Whitsett, Lemuel" userId="cd30f516-f14d-44e4-b344-dd9bf56b5a54" providerId="ADAL" clId="{372A8697-4418-4B94-906A-DDF304103A80}" dt="2024-09-30T01:40:25.799" v="4035" actId="680"/>
        <pc:sldMkLst>
          <pc:docMk/>
          <pc:sldMk cId="2016434164" sldId="304"/>
        </pc:sldMkLst>
      </pc:sldChg>
      <pc:sldChg chg="modSp new mod">
        <pc:chgData name="Whitsett, Lemuel" userId="cd30f516-f14d-44e4-b344-dd9bf56b5a54" providerId="ADAL" clId="{372A8697-4418-4B94-906A-DDF304103A80}" dt="2024-09-30T01:53:29.967" v="4369" actId="20577"/>
        <pc:sldMkLst>
          <pc:docMk/>
          <pc:sldMk cId="3062750269" sldId="305"/>
        </pc:sldMkLst>
        <pc:spChg chg="mod">
          <ac:chgData name="Whitsett, Lemuel" userId="cd30f516-f14d-44e4-b344-dd9bf56b5a54" providerId="ADAL" clId="{372A8697-4418-4B94-906A-DDF304103A80}" dt="2024-09-30T01:48:08.109" v="4120" actId="20577"/>
          <ac:spMkLst>
            <pc:docMk/>
            <pc:sldMk cId="3062750269" sldId="305"/>
            <ac:spMk id="2" creationId="{541607C1-93B0-8202-E7EB-7AF658A2C98E}"/>
          </ac:spMkLst>
        </pc:spChg>
        <pc:spChg chg="mod">
          <ac:chgData name="Whitsett, Lemuel" userId="cd30f516-f14d-44e4-b344-dd9bf56b5a54" providerId="ADAL" clId="{372A8697-4418-4B94-906A-DDF304103A80}" dt="2024-09-30T01:53:29.967" v="4369" actId="20577"/>
          <ac:spMkLst>
            <pc:docMk/>
            <pc:sldMk cId="3062750269" sldId="305"/>
            <ac:spMk id="3" creationId="{331D0D69-4EBA-54F5-71D2-C6928B1DDB60}"/>
          </ac:spMkLst>
        </pc:spChg>
      </pc:sldChg>
      <pc:sldChg chg="modSp new mod">
        <pc:chgData name="Whitsett, Lemuel" userId="cd30f516-f14d-44e4-b344-dd9bf56b5a54" providerId="ADAL" clId="{372A8697-4418-4B94-906A-DDF304103A80}" dt="2024-09-30T02:07:50.424" v="5683" actId="20577"/>
        <pc:sldMkLst>
          <pc:docMk/>
          <pc:sldMk cId="2158104514" sldId="306"/>
        </pc:sldMkLst>
        <pc:spChg chg="mod">
          <ac:chgData name="Whitsett, Lemuel" userId="cd30f516-f14d-44e4-b344-dd9bf56b5a54" providerId="ADAL" clId="{372A8697-4418-4B94-906A-DDF304103A80}" dt="2024-09-30T01:54:06.053" v="4385" actId="20577"/>
          <ac:spMkLst>
            <pc:docMk/>
            <pc:sldMk cId="2158104514" sldId="306"/>
            <ac:spMk id="2" creationId="{7F6BE3D9-CDD4-CAC2-BC19-1F04B446F0CF}"/>
          </ac:spMkLst>
        </pc:spChg>
        <pc:spChg chg="mod">
          <ac:chgData name="Whitsett, Lemuel" userId="cd30f516-f14d-44e4-b344-dd9bf56b5a54" providerId="ADAL" clId="{372A8697-4418-4B94-906A-DDF304103A80}" dt="2024-09-30T02:07:50.424" v="5683" actId="20577"/>
          <ac:spMkLst>
            <pc:docMk/>
            <pc:sldMk cId="2158104514" sldId="306"/>
            <ac:spMk id="3" creationId="{20955100-AB1A-8C1E-4F33-239B5D54393E}"/>
          </ac:spMkLst>
        </pc:spChg>
      </pc:sldChg>
      <pc:sldChg chg="modSp new mod">
        <pc:chgData name="Whitsett, Lemuel" userId="cd30f516-f14d-44e4-b344-dd9bf56b5a54" providerId="ADAL" clId="{372A8697-4418-4B94-906A-DDF304103A80}" dt="2024-09-30T02:07:03.114" v="5679" actId="20577"/>
        <pc:sldMkLst>
          <pc:docMk/>
          <pc:sldMk cId="3348789095" sldId="307"/>
        </pc:sldMkLst>
        <pc:spChg chg="mod">
          <ac:chgData name="Whitsett, Lemuel" userId="cd30f516-f14d-44e4-b344-dd9bf56b5a54" providerId="ADAL" clId="{372A8697-4418-4B94-906A-DDF304103A80}" dt="2024-09-30T02:01:18.497" v="5070" actId="5793"/>
          <ac:spMkLst>
            <pc:docMk/>
            <pc:sldMk cId="3348789095" sldId="307"/>
            <ac:spMk id="2" creationId="{CEE6B442-5B4D-93FC-4F84-5C3CFF309231}"/>
          </ac:spMkLst>
        </pc:spChg>
        <pc:spChg chg="mod">
          <ac:chgData name="Whitsett, Lemuel" userId="cd30f516-f14d-44e4-b344-dd9bf56b5a54" providerId="ADAL" clId="{372A8697-4418-4B94-906A-DDF304103A80}" dt="2024-09-30T02:07:03.114" v="5679" actId="20577"/>
          <ac:spMkLst>
            <pc:docMk/>
            <pc:sldMk cId="3348789095" sldId="307"/>
            <ac:spMk id="3" creationId="{06E714A6-64C0-A8C1-13C9-521F13B5E7C2}"/>
          </ac:spMkLst>
        </pc:spChg>
      </pc:sldChg>
      <pc:sldChg chg="addSp modSp new mod modClrScheme chgLayout">
        <pc:chgData name="Whitsett, Lemuel" userId="cd30f516-f14d-44e4-b344-dd9bf56b5a54" providerId="ADAL" clId="{372A8697-4418-4B94-906A-DDF304103A80}" dt="2024-09-30T02:14:35.274" v="5740" actId="26606"/>
        <pc:sldMkLst>
          <pc:docMk/>
          <pc:sldMk cId="828689956" sldId="308"/>
        </pc:sldMkLst>
        <pc:spChg chg="mod">
          <ac:chgData name="Whitsett, Lemuel" userId="cd30f516-f14d-44e4-b344-dd9bf56b5a54" providerId="ADAL" clId="{372A8697-4418-4B94-906A-DDF304103A80}" dt="2024-09-30T02:14:35.274" v="5740" actId="26606"/>
          <ac:spMkLst>
            <pc:docMk/>
            <pc:sldMk cId="828689956" sldId="308"/>
            <ac:spMk id="2" creationId="{61DDFAB7-68A9-4388-59F1-BA38EDA8F87C}"/>
          </ac:spMkLst>
        </pc:spChg>
        <pc:spChg chg="mod">
          <ac:chgData name="Whitsett, Lemuel" userId="cd30f516-f14d-44e4-b344-dd9bf56b5a54" providerId="ADAL" clId="{372A8697-4418-4B94-906A-DDF304103A80}" dt="2024-09-30T02:14:35.274" v="5740" actId="26606"/>
          <ac:spMkLst>
            <pc:docMk/>
            <pc:sldMk cId="828689956" sldId="308"/>
            <ac:spMk id="3" creationId="{FE5E439E-4244-845B-F8F7-C378E5754B5E}"/>
          </ac:spMkLst>
        </pc:spChg>
        <pc:picChg chg="add mod">
          <ac:chgData name="Whitsett, Lemuel" userId="cd30f516-f14d-44e4-b344-dd9bf56b5a54" providerId="ADAL" clId="{372A8697-4418-4B94-906A-DDF304103A80}" dt="2024-09-30T02:14:35.274" v="5740" actId="26606"/>
          <ac:picMkLst>
            <pc:docMk/>
            <pc:sldMk cId="828689956" sldId="308"/>
            <ac:picMk id="5" creationId="{0D005F2E-9823-66D8-8D1D-17B2795C42D1}"/>
          </ac:picMkLst>
        </pc:picChg>
      </pc:sldChg>
      <pc:sldChg chg="addSp modSp new mod ord modClrScheme chgLayout">
        <pc:chgData name="Whitsett, Lemuel" userId="cd30f516-f14d-44e4-b344-dd9bf56b5a54" providerId="ADAL" clId="{372A8697-4418-4B94-906A-DDF304103A80}" dt="2024-09-30T02:18:15.331" v="5844"/>
        <pc:sldMkLst>
          <pc:docMk/>
          <pc:sldMk cId="3198235199" sldId="309"/>
        </pc:sldMkLst>
        <pc:spChg chg="mod">
          <ac:chgData name="Whitsett, Lemuel" userId="cd30f516-f14d-44e4-b344-dd9bf56b5a54" providerId="ADAL" clId="{372A8697-4418-4B94-906A-DDF304103A80}" dt="2024-09-30T02:17:32.410" v="5842" actId="26606"/>
          <ac:spMkLst>
            <pc:docMk/>
            <pc:sldMk cId="3198235199" sldId="309"/>
            <ac:spMk id="2" creationId="{17AED8A9-8708-B5E4-073F-946DF08A643E}"/>
          </ac:spMkLst>
        </pc:spChg>
        <pc:spChg chg="mod">
          <ac:chgData name="Whitsett, Lemuel" userId="cd30f516-f14d-44e4-b344-dd9bf56b5a54" providerId="ADAL" clId="{372A8697-4418-4B94-906A-DDF304103A80}" dt="2024-09-30T02:17:32.410" v="5842" actId="26606"/>
          <ac:spMkLst>
            <pc:docMk/>
            <pc:sldMk cId="3198235199" sldId="309"/>
            <ac:spMk id="3" creationId="{54429ECE-7015-0860-ACF0-33719777F10B}"/>
          </ac:spMkLst>
        </pc:spChg>
        <pc:picChg chg="add mod">
          <ac:chgData name="Whitsett, Lemuel" userId="cd30f516-f14d-44e4-b344-dd9bf56b5a54" providerId="ADAL" clId="{372A8697-4418-4B94-906A-DDF304103A80}" dt="2024-09-30T02:17:32.410" v="5842" actId="26606"/>
          <ac:picMkLst>
            <pc:docMk/>
            <pc:sldMk cId="3198235199" sldId="309"/>
            <ac:picMk id="5" creationId="{39B9EA9E-D8C2-41AD-D24E-5440693C13A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826" name="Rectangle 2"/>
          <p:cNvSpPr>
            <a:spLocks noGrp="1" noChangeArrowheads="1"/>
          </p:cNvSpPr>
          <p:nvPr>
            <p:ph type="hdr" sz="quarter"/>
          </p:nvPr>
        </p:nvSpPr>
        <p:spPr bwMode="auto">
          <a:xfrm>
            <a:off x="0" y="0"/>
            <a:ext cx="3044719" cy="465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t" anchorCtr="0" compatLnSpc="1">
            <a:prstTxWarp prst="textNoShape">
              <a:avLst/>
            </a:prstTxWarp>
          </a:bodyPr>
          <a:lstStyle>
            <a:lvl1pPr>
              <a:defRPr sz="1200">
                <a:latin typeface="Calibri" pitchFamily="34" charset="0"/>
              </a:defRPr>
            </a:lvl1pPr>
          </a:lstStyle>
          <a:p>
            <a:pPr>
              <a:defRPr/>
            </a:pPr>
            <a:endParaRPr lang="en-US" dirty="0">
              <a:latin typeface="Arial" panose="020B0604020202020204" pitchFamily="34" charset="0"/>
            </a:endParaRPr>
          </a:p>
        </p:txBody>
      </p:sp>
      <p:sp>
        <p:nvSpPr>
          <p:cNvPr id="205827" name="Rectangle 3"/>
          <p:cNvSpPr>
            <a:spLocks noGrp="1" noChangeArrowheads="1"/>
          </p:cNvSpPr>
          <p:nvPr>
            <p:ph type="dt" sz="quarter" idx="1"/>
          </p:nvPr>
        </p:nvSpPr>
        <p:spPr bwMode="auto">
          <a:xfrm>
            <a:off x="3979930" y="0"/>
            <a:ext cx="3044719" cy="465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t" anchorCtr="0" compatLnSpc="1">
            <a:prstTxWarp prst="textNoShape">
              <a:avLst/>
            </a:prstTxWarp>
          </a:bodyPr>
          <a:lstStyle>
            <a:lvl1pPr algn="r">
              <a:defRPr sz="1200">
                <a:latin typeface="Calibri" pitchFamily="34" charset="0"/>
              </a:defRPr>
            </a:lvl1pPr>
          </a:lstStyle>
          <a:p>
            <a:pPr>
              <a:defRPr/>
            </a:pPr>
            <a:fld id="{653C5331-1B87-4978-8179-638C4C4B0E76}" type="datetimeFigureOut">
              <a:rPr lang="en-US">
                <a:latin typeface="Arial" panose="020B0604020202020204" pitchFamily="34" charset="0"/>
              </a:rPr>
              <a:pPr>
                <a:defRPr/>
              </a:pPr>
              <a:t>9/23/2025</a:t>
            </a:fld>
            <a:endParaRPr lang="en-US" dirty="0">
              <a:latin typeface="Arial" panose="020B0604020202020204" pitchFamily="34" charset="0"/>
            </a:endParaRPr>
          </a:p>
        </p:txBody>
      </p:sp>
      <p:sp>
        <p:nvSpPr>
          <p:cNvPr id="205828" name="Rectangle 4"/>
          <p:cNvSpPr>
            <a:spLocks noGrp="1" noChangeArrowheads="1"/>
          </p:cNvSpPr>
          <p:nvPr>
            <p:ph type="ftr" sz="quarter" idx="2"/>
          </p:nvPr>
        </p:nvSpPr>
        <p:spPr bwMode="auto">
          <a:xfrm>
            <a:off x="0" y="8845045"/>
            <a:ext cx="3044719" cy="465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b" anchorCtr="0" compatLnSpc="1">
            <a:prstTxWarp prst="textNoShape">
              <a:avLst/>
            </a:prstTxWarp>
          </a:bodyPr>
          <a:lstStyle>
            <a:lvl1pPr>
              <a:defRPr sz="1200">
                <a:latin typeface="Calibri" pitchFamily="34" charset="0"/>
              </a:defRPr>
            </a:lvl1pPr>
          </a:lstStyle>
          <a:p>
            <a:pPr>
              <a:defRPr/>
            </a:pPr>
            <a:endParaRPr lang="en-US" dirty="0">
              <a:latin typeface="Arial" panose="020B0604020202020204" pitchFamily="34" charset="0"/>
            </a:endParaRPr>
          </a:p>
        </p:txBody>
      </p:sp>
      <p:sp>
        <p:nvSpPr>
          <p:cNvPr id="205829" name="Rectangle 5"/>
          <p:cNvSpPr>
            <a:spLocks noGrp="1" noChangeArrowheads="1"/>
          </p:cNvSpPr>
          <p:nvPr>
            <p:ph type="sldNum" sz="quarter" idx="3"/>
          </p:nvPr>
        </p:nvSpPr>
        <p:spPr bwMode="auto">
          <a:xfrm>
            <a:off x="3979930" y="8845045"/>
            <a:ext cx="3044719" cy="465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b" anchorCtr="0" compatLnSpc="1">
            <a:prstTxWarp prst="textNoShape">
              <a:avLst/>
            </a:prstTxWarp>
          </a:bodyPr>
          <a:lstStyle>
            <a:lvl1pPr algn="r">
              <a:defRPr sz="1200">
                <a:latin typeface="Calibri" pitchFamily="34" charset="0"/>
              </a:defRPr>
            </a:lvl1pPr>
          </a:lstStyle>
          <a:p>
            <a:pPr>
              <a:defRPr/>
            </a:pPr>
            <a:fld id="{7BFE25C3-CA4E-4C23-AEA5-601B2C596385}" type="slidenum">
              <a:rPr lang="en-US">
                <a:latin typeface="Arial" panose="020B0604020202020204" pitchFamily="34" charset="0"/>
              </a:rPr>
              <a:pPr>
                <a:defRPr/>
              </a:pPr>
              <a:t>‹#›</a:t>
            </a:fld>
            <a:endParaRPr lang="en-US" dirty="0">
              <a:latin typeface="Arial" panose="020B0604020202020204" pitchFamily="34" charset="0"/>
            </a:endParaRPr>
          </a:p>
        </p:txBody>
      </p:sp>
    </p:spTree>
    <p:extLst>
      <p:ext uri="{BB962C8B-B14F-4D97-AF65-F5344CB8AC3E}">
        <p14:creationId xmlns:p14="http://schemas.microsoft.com/office/powerpoint/2010/main" val="3324739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3474" name="Rectangle 2"/>
          <p:cNvSpPr>
            <a:spLocks noGrp="1" noChangeArrowheads="1"/>
          </p:cNvSpPr>
          <p:nvPr>
            <p:ph type="hdr" sz="quarter"/>
          </p:nvPr>
        </p:nvSpPr>
        <p:spPr bwMode="auto">
          <a:xfrm>
            <a:off x="0" y="0"/>
            <a:ext cx="3044719" cy="465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t" anchorCtr="0" compatLnSpc="1">
            <a:prstTxWarp prst="textNoShape">
              <a:avLst/>
            </a:prstTxWarp>
          </a:bodyPr>
          <a:lstStyle>
            <a:lvl1pPr>
              <a:defRPr sz="1200">
                <a:latin typeface="Arial" panose="020B0604020202020204" pitchFamily="34" charset="0"/>
              </a:defRPr>
            </a:lvl1pPr>
          </a:lstStyle>
          <a:p>
            <a:pPr>
              <a:defRPr/>
            </a:pPr>
            <a:endParaRPr lang="en-US" dirty="0"/>
          </a:p>
        </p:txBody>
      </p:sp>
      <p:sp>
        <p:nvSpPr>
          <p:cNvPr id="233475" name="Rectangle 3"/>
          <p:cNvSpPr>
            <a:spLocks noGrp="1" noChangeArrowheads="1"/>
          </p:cNvSpPr>
          <p:nvPr>
            <p:ph type="dt" idx="1"/>
          </p:nvPr>
        </p:nvSpPr>
        <p:spPr bwMode="auto">
          <a:xfrm>
            <a:off x="3979930" y="0"/>
            <a:ext cx="3044719" cy="465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t" anchorCtr="0" compatLnSpc="1">
            <a:prstTxWarp prst="textNoShape">
              <a:avLst/>
            </a:prstTxWarp>
          </a:bodyPr>
          <a:lstStyle>
            <a:lvl1pPr algn="r">
              <a:defRPr sz="1200">
                <a:latin typeface="Arial" panose="020B0604020202020204" pitchFamily="34" charset="0"/>
              </a:defRPr>
            </a:lvl1pPr>
          </a:lstStyle>
          <a:p>
            <a:pPr>
              <a:defRPr/>
            </a:pPr>
            <a:fld id="{4CB6A968-46DC-42AF-97DF-7CB93C114DDE}" type="datetimeFigureOut">
              <a:rPr lang="en-US" smtClean="0"/>
              <a:pPr>
                <a:defRPr/>
              </a:pPr>
              <a:t>9/23/2025</a:t>
            </a:fld>
            <a:endParaRPr lang="en-US" dirty="0"/>
          </a:p>
        </p:txBody>
      </p:sp>
      <p:sp>
        <p:nvSpPr>
          <p:cNvPr id="7172" name="Rectangle 4"/>
          <p:cNvSpPr>
            <a:spLocks noGrp="1" noRot="1" noChangeAspect="1" noChangeArrowheads="1" noTextEdit="1"/>
          </p:cNvSpPr>
          <p:nvPr>
            <p:ph type="sldImg" idx="2"/>
          </p:nvPr>
        </p:nvSpPr>
        <p:spPr bwMode="auto">
          <a:xfrm>
            <a:off x="407988" y="698500"/>
            <a:ext cx="6210300" cy="34925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3477" name="Rectangle 5"/>
          <p:cNvSpPr>
            <a:spLocks noGrp="1" noChangeArrowheads="1"/>
          </p:cNvSpPr>
          <p:nvPr>
            <p:ph type="body" sz="quarter" idx="3"/>
          </p:nvPr>
        </p:nvSpPr>
        <p:spPr bwMode="auto">
          <a:xfrm>
            <a:off x="702628" y="4423331"/>
            <a:ext cx="5621020" cy="4190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33478" name="Rectangle 6"/>
          <p:cNvSpPr>
            <a:spLocks noGrp="1" noChangeArrowheads="1"/>
          </p:cNvSpPr>
          <p:nvPr>
            <p:ph type="ftr" sz="quarter" idx="4"/>
          </p:nvPr>
        </p:nvSpPr>
        <p:spPr bwMode="auto">
          <a:xfrm>
            <a:off x="0" y="8845045"/>
            <a:ext cx="3044719" cy="465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b" anchorCtr="0" compatLnSpc="1">
            <a:prstTxWarp prst="textNoShape">
              <a:avLst/>
            </a:prstTxWarp>
          </a:bodyPr>
          <a:lstStyle>
            <a:lvl1pPr>
              <a:defRPr sz="1200">
                <a:latin typeface="Arial" panose="020B0604020202020204" pitchFamily="34" charset="0"/>
              </a:defRPr>
            </a:lvl1pPr>
          </a:lstStyle>
          <a:p>
            <a:pPr>
              <a:defRPr/>
            </a:pPr>
            <a:endParaRPr lang="en-US" dirty="0"/>
          </a:p>
        </p:txBody>
      </p:sp>
      <p:sp>
        <p:nvSpPr>
          <p:cNvPr id="233479" name="Rectangle 7"/>
          <p:cNvSpPr>
            <a:spLocks noGrp="1" noChangeArrowheads="1"/>
          </p:cNvSpPr>
          <p:nvPr>
            <p:ph type="sldNum" sz="quarter" idx="5"/>
          </p:nvPr>
        </p:nvSpPr>
        <p:spPr bwMode="auto">
          <a:xfrm>
            <a:off x="3979930" y="8845045"/>
            <a:ext cx="3044719" cy="465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0" tIns="46680" rIns="93360" bIns="46680" numCol="1" anchor="b" anchorCtr="0" compatLnSpc="1">
            <a:prstTxWarp prst="textNoShape">
              <a:avLst/>
            </a:prstTxWarp>
          </a:bodyPr>
          <a:lstStyle>
            <a:lvl1pPr algn="r">
              <a:defRPr sz="1200">
                <a:latin typeface="Arial" panose="020B0604020202020204" pitchFamily="34" charset="0"/>
              </a:defRPr>
            </a:lvl1pPr>
          </a:lstStyle>
          <a:p>
            <a:pPr>
              <a:defRPr/>
            </a:pPr>
            <a:fld id="{506221D8-1185-4A86-9460-60AEDAE31114}" type="slidenum">
              <a:rPr lang="en-US" smtClean="0"/>
              <a:pPr>
                <a:defRPr/>
              </a:pPr>
              <a:t>‹#›</a:t>
            </a:fld>
            <a:endParaRPr lang="en-US" dirty="0"/>
          </a:p>
        </p:txBody>
      </p:sp>
    </p:spTree>
    <p:extLst>
      <p:ext uri="{BB962C8B-B14F-4D97-AF65-F5344CB8AC3E}">
        <p14:creationId xmlns:p14="http://schemas.microsoft.com/office/powerpoint/2010/main" val="33187689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00204B61-861E-E6ED-5A97-1B0C524076EA}"/>
              </a:ext>
            </a:extLst>
          </p:cNvPr>
          <p:cNvSpPr>
            <a:spLocks noGrp="1"/>
          </p:cNvSpPr>
          <p:nvPr>
            <p:ph idx="1" hasCustomPrompt="1"/>
          </p:nvPr>
        </p:nvSpPr>
        <p:spPr>
          <a:xfrm>
            <a:off x="838200" y="4001294"/>
            <a:ext cx="5600700" cy="1671633"/>
          </a:xfrm>
          <a:prstGeom prst="rect">
            <a:avLst/>
          </a:prstGeom>
        </p:spPr>
        <p:txBody>
          <a:bodyPr vert="horz" lIns="91440" tIns="45720" rIns="91440" bIns="45720" rtlCol="0">
            <a:normAutofit/>
          </a:bodyPr>
          <a:lstStyle>
            <a:lvl1pPr>
              <a:defRPr sz="2400">
                <a:solidFill>
                  <a:schemeClr val="bg1"/>
                </a:solidFill>
              </a:defRPr>
            </a:lvl1pPr>
          </a:lstStyle>
          <a:p>
            <a:pPr lvl="0"/>
            <a:r>
              <a:rPr lang="en-US" dirty="0"/>
              <a:t>Click to add presenter name</a:t>
            </a:r>
            <a:br>
              <a:rPr lang="en-US" dirty="0"/>
            </a:br>
            <a:r>
              <a:rPr lang="en-US" dirty="0"/>
              <a:t>Click to add date</a:t>
            </a:r>
          </a:p>
        </p:txBody>
      </p:sp>
      <p:sp>
        <p:nvSpPr>
          <p:cNvPr id="5" name="Title 1">
            <a:extLst>
              <a:ext uri="{FF2B5EF4-FFF2-40B4-BE49-F238E27FC236}">
                <a16:creationId xmlns:a16="http://schemas.microsoft.com/office/drawing/2014/main" id="{F0A5719C-EABB-72DB-8391-10B82D26B90D}"/>
              </a:ext>
            </a:extLst>
          </p:cNvPr>
          <p:cNvSpPr>
            <a:spLocks noGrp="1"/>
          </p:cNvSpPr>
          <p:nvPr>
            <p:ph type="ctrTitle" hasCustomPrompt="1"/>
          </p:nvPr>
        </p:nvSpPr>
        <p:spPr>
          <a:xfrm>
            <a:off x="838200" y="1122363"/>
            <a:ext cx="9144000" cy="2387600"/>
          </a:xfrm>
          <a:prstGeom prst="rect">
            <a:avLst/>
          </a:prstGeom>
        </p:spPr>
        <p:txBody>
          <a:bodyPr anchor="b"/>
          <a:lstStyle>
            <a:lvl1pPr algn="l">
              <a:defRPr sz="6000"/>
            </a:lvl1pPr>
          </a:lstStyle>
          <a:p>
            <a:r>
              <a:rPr lang="en-US" dirty="0"/>
              <a:t>Click to edit title here</a:t>
            </a:r>
          </a:p>
        </p:txBody>
      </p:sp>
    </p:spTree>
    <p:extLst>
      <p:ext uri="{BB962C8B-B14F-4D97-AF65-F5344CB8AC3E}">
        <p14:creationId xmlns:p14="http://schemas.microsoft.com/office/powerpoint/2010/main" val="3816317809"/>
      </p:ext>
    </p:extLst>
  </p:cSld>
  <p:clrMapOvr>
    <a:masterClrMapping/>
  </p:clrMapOvr>
</p:sldLayout>
</file>

<file path=ppt/slideLayouts/slideLayout10.xml><?xml version="1.0" encoding="utf-8"?>
<p:sldLayout xmlns:a14="http://schemas.microsoft.com/office/drawing/2010/main" xmlns:a16="http://schemas.microsoft.com/office/drawing/2014/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userDrawn="1">
  <p:cSld name="1_Questions/Contac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3200"/>
            </a:lvl1pPr>
          </a:lstStyle>
          <a:p>
            <a:r>
              <a:rPr lang="en-US" dirty="0"/>
              <a:t>Click to Edit Title</a:t>
            </a:r>
          </a:p>
        </p:txBody>
      </p:sp>
      <p:sp>
        <p:nvSpPr>
          <p:cNvPr id="6" name="TextBox 8"/>
          <p:cNvSpPr txBox="1">
            <a:spLocks noChangeArrowheads="1"/>
          </p:cNvSpPr>
          <p:nvPr userDrawn="1"/>
        </p:nvSpPr>
        <p:spPr bwMode="auto">
          <a:xfrm>
            <a:off x="494377" y="5854913"/>
            <a:ext cx="110261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r>
              <a:rPr lang="en-US" altLang="en-US" sz="1000" i="1" u="sng" dirty="0"/>
              <a:t>Please note</a:t>
            </a:r>
            <a:r>
              <a:rPr lang="en-US" altLang="en-US" sz="1000" i="1" dirty="0"/>
              <a:t>: This presentation contains general, condensed summaries of actual legal matters, statutes and opinions for information purposes. It is not meant to be and should not be construed as legal advice. Individuals with particular needs on specific issues should retain the services of competent counsel.</a:t>
            </a:r>
            <a:endParaRPr lang="en-US" altLang="en-US" sz="1400" dirty="0"/>
          </a:p>
        </p:txBody>
      </p:sp>
      <p:sp>
        <p:nvSpPr>
          <p:cNvPr id="4" name="Picture Placeholder 3">
            <a:extLst>
              <a:ext uri="{FF2B5EF4-FFF2-40B4-BE49-F238E27FC236}">
                <a16:creationId xmlns:a16="http://schemas.microsoft.com/office/drawing/2014/main" id="{314C7A26-2A3F-AC38-4D1F-47DE150BB175}"/>
              </a:ext>
            </a:extLst>
          </p:cNvPr>
          <p:cNvSpPr>
            <a:spLocks noGrp="1"/>
          </p:cNvSpPr>
          <p:nvPr>
            <p:ph type="pic" sz="quarter" idx="10"/>
          </p:nvPr>
        </p:nvSpPr>
        <p:spPr>
          <a:xfrm>
            <a:off x="617537" y="998538"/>
            <a:ext cx="1865376" cy="2286000"/>
          </a:xfrm>
        </p:spPr>
        <p:txBody>
          <a:bodyPr/>
          <a:lstStyle/>
          <a:p>
            <a:endParaRPr lang="en-US" dirty="0"/>
          </a:p>
        </p:txBody>
      </p:sp>
      <p:sp>
        <p:nvSpPr>
          <p:cNvPr id="7" name="Picture Placeholder 3">
            <a:extLst>
              <a:ext uri="{FF2B5EF4-FFF2-40B4-BE49-F238E27FC236}">
                <a16:creationId xmlns:a16="http://schemas.microsoft.com/office/drawing/2014/main" id="{0E2543F7-C95F-D44D-0CA7-7B1B956FC4CA}"/>
              </a:ext>
            </a:extLst>
          </p:cNvPr>
          <p:cNvSpPr>
            <a:spLocks noGrp="1"/>
          </p:cNvSpPr>
          <p:nvPr>
            <p:ph type="pic" sz="quarter" idx="12"/>
          </p:nvPr>
        </p:nvSpPr>
        <p:spPr>
          <a:xfrm>
            <a:off x="6096000" y="998538"/>
            <a:ext cx="1865376" cy="2286000"/>
          </a:xfrm>
        </p:spPr>
        <p:txBody>
          <a:bodyPr/>
          <a:lstStyle/>
          <a:p>
            <a:endParaRPr lang="en-US" dirty="0"/>
          </a:p>
        </p:txBody>
      </p:sp>
      <p:sp>
        <p:nvSpPr>
          <p:cNvPr id="10" name="Picture Placeholder 3">
            <a:extLst>
              <a:ext uri="{FF2B5EF4-FFF2-40B4-BE49-F238E27FC236}">
                <a16:creationId xmlns:a16="http://schemas.microsoft.com/office/drawing/2014/main" id="{6D58123B-E497-8C98-C194-10D6E660AE7C}"/>
              </a:ext>
            </a:extLst>
          </p:cNvPr>
          <p:cNvSpPr>
            <a:spLocks noGrp="1"/>
          </p:cNvSpPr>
          <p:nvPr>
            <p:ph type="pic" sz="quarter" idx="15"/>
          </p:nvPr>
        </p:nvSpPr>
        <p:spPr>
          <a:xfrm>
            <a:off x="617537" y="3427413"/>
            <a:ext cx="1865376" cy="2286000"/>
          </a:xfrm>
        </p:spPr>
        <p:txBody>
          <a:bodyPr/>
          <a:lstStyle/>
          <a:p>
            <a:endParaRPr lang="en-US" dirty="0"/>
          </a:p>
        </p:txBody>
      </p:sp>
      <p:sp>
        <p:nvSpPr>
          <p:cNvPr id="11" name="Picture Placeholder 3">
            <a:extLst>
              <a:ext uri="{FF2B5EF4-FFF2-40B4-BE49-F238E27FC236}">
                <a16:creationId xmlns:a16="http://schemas.microsoft.com/office/drawing/2014/main" id="{08052E07-CA07-F69A-D0D5-2B941D931BB6}"/>
              </a:ext>
            </a:extLst>
          </p:cNvPr>
          <p:cNvSpPr>
            <a:spLocks noGrp="1"/>
          </p:cNvSpPr>
          <p:nvPr>
            <p:ph type="pic" sz="quarter" idx="16"/>
          </p:nvPr>
        </p:nvSpPr>
        <p:spPr>
          <a:xfrm>
            <a:off x="6096000" y="3427413"/>
            <a:ext cx="1865376" cy="2286000"/>
          </a:xfrm>
        </p:spPr>
        <p:txBody>
          <a:bodyPr/>
          <a:lstStyle/>
          <a:p>
            <a:endParaRPr lang="en-US" dirty="0"/>
          </a:p>
        </p:txBody>
      </p:sp>
      <p:sp>
        <p:nvSpPr>
          <p:cNvPr id="5" name="Text Placeholder 6">
            <a:extLst>
              <a:ext uri="{FF2B5EF4-FFF2-40B4-BE49-F238E27FC236}">
                <a16:creationId xmlns:a16="http://schemas.microsoft.com/office/drawing/2014/main" id="{9DC1B009-4DF3-B228-047B-3E5FAD8EFA4B}"/>
              </a:ext>
            </a:extLst>
          </p:cNvPr>
          <p:cNvSpPr>
            <a:spLocks noGrp="1"/>
          </p:cNvSpPr>
          <p:nvPr>
            <p:ph type="body" sz="quarter" idx="11" hasCustomPrompt="1"/>
          </p:nvPr>
        </p:nvSpPr>
        <p:spPr>
          <a:xfrm>
            <a:off x="2606192" y="1967258"/>
            <a:ext cx="3474787" cy="276205"/>
          </a:xfrm>
        </p:spPr>
        <p:txBody>
          <a:bodyPr anchor="ctr"/>
          <a:lstStyle>
            <a:lvl1pPr marL="0" indent="0">
              <a:buNone/>
              <a:defRPr sz="1800" b="1">
                <a:solidFill>
                  <a:srgbClr val="004C97"/>
                </a:solidFill>
              </a:defRPr>
            </a:lvl1pPr>
          </a:lstStyle>
          <a:p>
            <a:pPr lvl="0"/>
            <a:r>
              <a:rPr lang="en-US" dirty="0"/>
              <a:t>Click to add contact name</a:t>
            </a:r>
          </a:p>
        </p:txBody>
      </p:sp>
      <p:sp>
        <p:nvSpPr>
          <p:cNvPr id="8" name="Text Placeholder 6">
            <a:extLst>
              <a:ext uri="{FF2B5EF4-FFF2-40B4-BE49-F238E27FC236}">
                <a16:creationId xmlns:a16="http://schemas.microsoft.com/office/drawing/2014/main" id="{9847ECBC-9A91-BAB3-02D7-7728BF9BAE63}"/>
              </a:ext>
            </a:extLst>
          </p:cNvPr>
          <p:cNvSpPr>
            <a:spLocks noGrp="1"/>
          </p:cNvSpPr>
          <p:nvPr>
            <p:ph type="body" sz="quarter" idx="13" hasCustomPrompt="1"/>
          </p:nvPr>
        </p:nvSpPr>
        <p:spPr>
          <a:xfrm>
            <a:off x="2606191" y="2256165"/>
            <a:ext cx="3474787" cy="276205"/>
          </a:xfrm>
        </p:spPr>
        <p:txBody>
          <a:bodyPr anchor="ctr"/>
          <a:lstStyle>
            <a:lvl1pPr marL="0" indent="0">
              <a:buNone/>
              <a:defRPr sz="1600" b="0" i="0">
                <a:solidFill>
                  <a:schemeClr val="tx1"/>
                </a:solidFill>
              </a:defRPr>
            </a:lvl1pPr>
          </a:lstStyle>
          <a:p>
            <a:pPr lvl="0"/>
            <a:r>
              <a:rPr lang="en-US" i="1" dirty="0"/>
              <a:t>Title</a:t>
            </a:r>
          </a:p>
        </p:txBody>
      </p:sp>
      <p:sp>
        <p:nvSpPr>
          <p:cNvPr id="9" name="Text Placeholder 6">
            <a:extLst>
              <a:ext uri="{FF2B5EF4-FFF2-40B4-BE49-F238E27FC236}">
                <a16:creationId xmlns:a16="http://schemas.microsoft.com/office/drawing/2014/main" id="{05FEE1F5-DE33-12B0-AFD1-30B60C4F4829}"/>
              </a:ext>
            </a:extLst>
          </p:cNvPr>
          <p:cNvSpPr>
            <a:spLocks noGrp="1"/>
          </p:cNvSpPr>
          <p:nvPr>
            <p:ph type="body" sz="quarter" idx="30" hasCustomPrompt="1"/>
          </p:nvPr>
        </p:nvSpPr>
        <p:spPr>
          <a:xfrm>
            <a:off x="2606189" y="2547595"/>
            <a:ext cx="3474789" cy="276204"/>
          </a:xfrm>
        </p:spPr>
        <p:txBody>
          <a:bodyPr anchor="ctr"/>
          <a:lstStyle>
            <a:lvl1pPr marL="0" indent="0">
              <a:buNone/>
              <a:defRPr sz="1600" i="0"/>
            </a:lvl1pPr>
          </a:lstStyle>
          <a:p>
            <a:pPr lvl="0"/>
            <a:r>
              <a:rPr lang="en-US" dirty="0"/>
              <a:t>Phone</a:t>
            </a:r>
          </a:p>
        </p:txBody>
      </p:sp>
      <p:sp>
        <p:nvSpPr>
          <p:cNvPr id="12" name="Text Placeholder 6">
            <a:extLst>
              <a:ext uri="{FF2B5EF4-FFF2-40B4-BE49-F238E27FC236}">
                <a16:creationId xmlns:a16="http://schemas.microsoft.com/office/drawing/2014/main" id="{1E68E234-E7D0-E3CF-2F0F-ED60C2F64BA5}"/>
              </a:ext>
            </a:extLst>
          </p:cNvPr>
          <p:cNvSpPr>
            <a:spLocks noGrp="1"/>
          </p:cNvSpPr>
          <p:nvPr>
            <p:ph type="body" sz="quarter" idx="17" hasCustomPrompt="1"/>
          </p:nvPr>
        </p:nvSpPr>
        <p:spPr>
          <a:xfrm>
            <a:off x="2606190" y="2841366"/>
            <a:ext cx="3474788" cy="276884"/>
          </a:xfrm>
        </p:spPr>
        <p:txBody>
          <a:bodyPr anchor="ctr"/>
          <a:lstStyle>
            <a:lvl1pPr marL="0" indent="0">
              <a:buNone/>
              <a:defRPr sz="1600" i="0"/>
            </a:lvl1pPr>
          </a:lstStyle>
          <a:p>
            <a:pPr lvl="0"/>
            <a:r>
              <a:rPr lang="en-US" dirty="0"/>
              <a:t>email</a:t>
            </a:r>
          </a:p>
        </p:txBody>
      </p:sp>
      <p:sp>
        <p:nvSpPr>
          <p:cNvPr id="42" name="Text Placeholder 6">
            <a:extLst>
              <a:ext uri="{FF2B5EF4-FFF2-40B4-BE49-F238E27FC236}">
                <a16:creationId xmlns:a16="http://schemas.microsoft.com/office/drawing/2014/main" id="{C6A2E347-93D6-ADF1-8904-FC632EDC0F36}"/>
              </a:ext>
            </a:extLst>
          </p:cNvPr>
          <p:cNvSpPr>
            <a:spLocks noGrp="1"/>
          </p:cNvSpPr>
          <p:nvPr>
            <p:ph type="body" sz="quarter" idx="43" hasCustomPrompt="1"/>
          </p:nvPr>
        </p:nvSpPr>
        <p:spPr>
          <a:xfrm>
            <a:off x="8084203" y="1967258"/>
            <a:ext cx="3474787" cy="276205"/>
          </a:xfrm>
        </p:spPr>
        <p:txBody>
          <a:bodyPr anchor="ctr"/>
          <a:lstStyle>
            <a:lvl1pPr marL="0" indent="0">
              <a:buNone/>
              <a:defRPr sz="1800" b="1">
                <a:solidFill>
                  <a:srgbClr val="004C97"/>
                </a:solidFill>
              </a:defRPr>
            </a:lvl1pPr>
          </a:lstStyle>
          <a:p>
            <a:pPr lvl="0"/>
            <a:r>
              <a:rPr lang="en-US" dirty="0"/>
              <a:t>Click to add contact name</a:t>
            </a:r>
          </a:p>
        </p:txBody>
      </p:sp>
      <p:sp>
        <p:nvSpPr>
          <p:cNvPr id="43" name="Text Placeholder 6">
            <a:extLst>
              <a:ext uri="{FF2B5EF4-FFF2-40B4-BE49-F238E27FC236}">
                <a16:creationId xmlns:a16="http://schemas.microsoft.com/office/drawing/2014/main" id="{F2AF07AC-1A72-EC45-97D3-D8789ADF1CDD}"/>
              </a:ext>
            </a:extLst>
          </p:cNvPr>
          <p:cNvSpPr>
            <a:spLocks noGrp="1"/>
          </p:cNvSpPr>
          <p:nvPr>
            <p:ph type="body" sz="quarter" idx="44" hasCustomPrompt="1"/>
          </p:nvPr>
        </p:nvSpPr>
        <p:spPr>
          <a:xfrm>
            <a:off x="8084202" y="2256165"/>
            <a:ext cx="3474787" cy="276205"/>
          </a:xfrm>
        </p:spPr>
        <p:txBody>
          <a:bodyPr anchor="ctr"/>
          <a:lstStyle>
            <a:lvl1pPr marL="0" indent="0">
              <a:buNone/>
              <a:defRPr sz="1600" b="0" i="0">
                <a:solidFill>
                  <a:schemeClr val="tx1"/>
                </a:solidFill>
              </a:defRPr>
            </a:lvl1pPr>
          </a:lstStyle>
          <a:p>
            <a:pPr lvl="0"/>
            <a:r>
              <a:rPr lang="en-US" i="1" dirty="0"/>
              <a:t>Title</a:t>
            </a:r>
          </a:p>
        </p:txBody>
      </p:sp>
      <p:sp>
        <p:nvSpPr>
          <p:cNvPr id="44" name="Text Placeholder 6">
            <a:extLst>
              <a:ext uri="{FF2B5EF4-FFF2-40B4-BE49-F238E27FC236}">
                <a16:creationId xmlns:a16="http://schemas.microsoft.com/office/drawing/2014/main" id="{36D13915-06D8-37F7-2DDC-D3063F25C89D}"/>
              </a:ext>
            </a:extLst>
          </p:cNvPr>
          <p:cNvSpPr>
            <a:spLocks noGrp="1"/>
          </p:cNvSpPr>
          <p:nvPr>
            <p:ph type="body" sz="quarter" idx="45" hasCustomPrompt="1"/>
          </p:nvPr>
        </p:nvSpPr>
        <p:spPr>
          <a:xfrm>
            <a:off x="8084200" y="2547595"/>
            <a:ext cx="3474789" cy="276204"/>
          </a:xfrm>
        </p:spPr>
        <p:txBody>
          <a:bodyPr anchor="ctr"/>
          <a:lstStyle>
            <a:lvl1pPr marL="0" indent="0">
              <a:buNone/>
              <a:defRPr sz="1600" i="0"/>
            </a:lvl1pPr>
          </a:lstStyle>
          <a:p>
            <a:pPr lvl="0"/>
            <a:r>
              <a:rPr lang="en-US" dirty="0"/>
              <a:t>Phone</a:t>
            </a:r>
          </a:p>
        </p:txBody>
      </p:sp>
      <p:sp>
        <p:nvSpPr>
          <p:cNvPr id="45" name="Text Placeholder 6">
            <a:extLst>
              <a:ext uri="{FF2B5EF4-FFF2-40B4-BE49-F238E27FC236}">
                <a16:creationId xmlns:a16="http://schemas.microsoft.com/office/drawing/2014/main" id="{25EE1A64-E099-EEC2-B99A-8F7CE44AD44E}"/>
              </a:ext>
            </a:extLst>
          </p:cNvPr>
          <p:cNvSpPr>
            <a:spLocks noGrp="1"/>
          </p:cNvSpPr>
          <p:nvPr>
            <p:ph type="body" sz="quarter" idx="46" hasCustomPrompt="1"/>
          </p:nvPr>
        </p:nvSpPr>
        <p:spPr>
          <a:xfrm>
            <a:off x="8084201" y="2841366"/>
            <a:ext cx="3474788" cy="276884"/>
          </a:xfrm>
        </p:spPr>
        <p:txBody>
          <a:bodyPr anchor="ctr"/>
          <a:lstStyle>
            <a:lvl1pPr marL="0" indent="0">
              <a:buNone/>
              <a:defRPr sz="1600" i="0"/>
            </a:lvl1pPr>
          </a:lstStyle>
          <a:p>
            <a:pPr lvl="0"/>
            <a:r>
              <a:rPr lang="en-US" dirty="0"/>
              <a:t>email</a:t>
            </a:r>
          </a:p>
        </p:txBody>
      </p:sp>
      <p:sp>
        <p:nvSpPr>
          <p:cNvPr id="46" name="Text Placeholder 6">
            <a:extLst>
              <a:ext uri="{FF2B5EF4-FFF2-40B4-BE49-F238E27FC236}">
                <a16:creationId xmlns:a16="http://schemas.microsoft.com/office/drawing/2014/main" id="{B46B41F0-5D4A-7662-4033-29E613B31660}"/>
              </a:ext>
            </a:extLst>
          </p:cNvPr>
          <p:cNvSpPr>
            <a:spLocks noGrp="1"/>
          </p:cNvSpPr>
          <p:nvPr>
            <p:ph type="body" sz="quarter" idx="47" hasCustomPrompt="1"/>
          </p:nvPr>
        </p:nvSpPr>
        <p:spPr>
          <a:xfrm>
            <a:off x="2606192" y="4391676"/>
            <a:ext cx="3474787" cy="276205"/>
          </a:xfrm>
        </p:spPr>
        <p:txBody>
          <a:bodyPr anchor="ctr"/>
          <a:lstStyle>
            <a:lvl1pPr marL="0" indent="0">
              <a:buNone/>
              <a:defRPr sz="1800" b="1">
                <a:solidFill>
                  <a:srgbClr val="004C97"/>
                </a:solidFill>
              </a:defRPr>
            </a:lvl1pPr>
          </a:lstStyle>
          <a:p>
            <a:pPr lvl="0"/>
            <a:r>
              <a:rPr lang="en-US" dirty="0"/>
              <a:t>Click to add contact name</a:t>
            </a:r>
          </a:p>
        </p:txBody>
      </p:sp>
      <p:sp>
        <p:nvSpPr>
          <p:cNvPr id="47" name="Text Placeholder 6">
            <a:extLst>
              <a:ext uri="{FF2B5EF4-FFF2-40B4-BE49-F238E27FC236}">
                <a16:creationId xmlns:a16="http://schemas.microsoft.com/office/drawing/2014/main" id="{7718343C-C6C7-91A5-BF8E-C51FDE9153F9}"/>
              </a:ext>
            </a:extLst>
          </p:cNvPr>
          <p:cNvSpPr>
            <a:spLocks noGrp="1"/>
          </p:cNvSpPr>
          <p:nvPr>
            <p:ph type="body" sz="quarter" idx="48" hasCustomPrompt="1"/>
          </p:nvPr>
        </p:nvSpPr>
        <p:spPr>
          <a:xfrm>
            <a:off x="2606191" y="4680583"/>
            <a:ext cx="3474787" cy="276205"/>
          </a:xfrm>
        </p:spPr>
        <p:txBody>
          <a:bodyPr anchor="ctr"/>
          <a:lstStyle>
            <a:lvl1pPr marL="0" indent="0">
              <a:buNone/>
              <a:defRPr sz="1600" b="0" i="0">
                <a:solidFill>
                  <a:schemeClr val="tx1"/>
                </a:solidFill>
              </a:defRPr>
            </a:lvl1pPr>
          </a:lstStyle>
          <a:p>
            <a:pPr lvl="0"/>
            <a:r>
              <a:rPr lang="en-US" i="1" dirty="0"/>
              <a:t>Title</a:t>
            </a:r>
          </a:p>
        </p:txBody>
      </p:sp>
      <p:sp>
        <p:nvSpPr>
          <p:cNvPr id="48" name="Text Placeholder 6">
            <a:extLst>
              <a:ext uri="{FF2B5EF4-FFF2-40B4-BE49-F238E27FC236}">
                <a16:creationId xmlns:a16="http://schemas.microsoft.com/office/drawing/2014/main" id="{FE72C2F9-8773-10B8-F307-59ED5F96CFDE}"/>
              </a:ext>
            </a:extLst>
          </p:cNvPr>
          <p:cNvSpPr>
            <a:spLocks noGrp="1"/>
          </p:cNvSpPr>
          <p:nvPr>
            <p:ph type="body" sz="quarter" idx="49" hasCustomPrompt="1"/>
          </p:nvPr>
        </p:nvSpPr>
        <p:spPr>
          <a:xfrm>
            <a:off x="2606189" y="4972013"/>
            <a:ext cx="3474789" cy="276204"/>
          </a:xfrm>
        </p:spPr>
        <p:txBody>
          <a:bodyPr anchor="ctr"/>
          <a:lstStyle>
            <a:lvl1pPr marL="0" indent="0">
              <a:buNone/>
              <a:defRPr sz="1600" i="0"/>
            </a:lvl1pPr>
          </a:lstStyle>
          <a:p>
            <a:pPr lvl="0"/>
            <a:r>
              <a:rPr lang="en-US" dirty="0"/>
              <a:t>Phone</a:t>
            </a:r>
          </a:p>
        </p:txBody>
      </p:sp>
      <p:sp>
        <p:nvSpPr>
          <p:cNvPr id="49" name="Text Placeholder 6">
            <a:extLst>
              <a:ext uri="{FF2B5EF4-FFF2-40B4-BE49-F238E27FC236}">
                <a16:creationId xmlns:a16="http://schemas.microsoft.com/office/drawing/2014/main" id="{7629A2B6-A822-C363-0C1E-45CA5CA03D94}"/>
              </a:ext>
            </a:extLst>
          </p:cNvPr>
          <p:cNvSpPr>
            <a:spLocks noGrp="1"/>
          </p:cNvSpPr>
          <p:nvPr>
            <p:ph type="body" sz="quarter" idx="50" hasCustomPrompt="1"/>
          </p:nvPr>
        </p:nvSpPr>
        <p:spPr>
          <a:xfrm>
            <a:off x="2606190" y="5265784"/>
            <a:ext cx="3474788" cy="276884"/>
          </a:xfrm>
        </p:spPr>
        <p:txBody>
          <a:bodyPr anchor="ctr"/>
          <a:lstStyle>
            <a:lvl1pPr marL="0" indent="0">
              <a:buNone/>
              <a:defRPr sz="1600" i="0"/>
            </a:lvl1pPr>
          </a:lstStyle>
          <a:p>
            <a:pPr lvl="0"/>
            <a:r>
              <a:rPr lang="en-US" dirty="0"/>
              <a:t>email</a:t>
            </a:r>
          </a:p>
        </p:txBody>
      </p:sp>
      <p:sp>
        <p:nvSpPr>
          <p:cNvPr id="50" name="Text Placeholder 6">
            <a:extLst>
              <a:ext uri="{FF2B5EF4-FFF2-40B4-BE49-F238E27FC236}">
                <a16:creationId xmlns:a16="http://schemas.microsoft.com/office/drawing/2014/main" id="{8308F9BB-4632-D8D6-6D6D-1F412225A5EC}"/>
              </a:ext>
            </a:extLst>
          </p:cNvPr>
          <p:cNvSpPr>
            <a:spLocks noGrp="1"/>
          </p:cNvSpPr>
          <p:nvPr>
            <p:ph type="body" sz="quarter" idx="51" hasCustomPrompt="1"/>
          </p:nvPr>
        </p:nvSpPr>
        <p:spPr>
          <a:xfrm>
            <a:off x="8084203" y="4391676"/>
            <a:ext cx="3474787" cy="276205"/>
          </a:xfrm>
        </p:spPr>
        <p:txBody>
          <a:bodyPr anchor="ctr"/>
          <a:lstStyle>
            <a:lvl1pPr marL="0" indent="0">
              <a:buNone/>
              <a:defRPr sz="1800" b="1">
                <a:solidFill>
                  <a:srgbClr val="004C97"/>
                </a:solidFill>
              </a:defRPr>
            </a:lvl1pPr>
          </a:lstStyle>
          <a:p>
            <a:pPr lvl="0"/>
            <a:r>
              <a:rPr lang="en-US" dirty="0"/>
              <a:t>Click to add contact name</a:t>
            </a:r>
          </a:p>
        </p:txBody>
      </p:sp>
      <p:sp>
        <p:nvSpPr>
          <p:cNvPr id="51" name="Text Placeholder 6">
            <a:extLst>
              <a:ext uri="{FF2B5EF4-FFF2-40B4-BE49-F238E27FC236}">
                <a16:creationId xmlns:a16="http://schemas.microsoft.com/office/drawing/2014/main" id="{24BFE20B-7FC1-6592-9D2B-BE569E2962FE}"/>
              </a:ext>
            </a:extLst>
          </p:cNvPr>
          <p:cNvSpPr>
            <a:spLocks noGrp="1"/>
          </p:cNvSpPr>
          <p:nvPr>
            <p:ph type="body" sz="quarter" idx="52" hasCustomPrompt="1"/>
          </p:nvPr>
        </p:nvSpPr>
        <p:spPr>
          <a:xfrm>
            <a:off x="8084202" y="4680583"/>
            <a:ext cx="3474787" cy="276205"/>
          </a:xfrm>
        </p:spPr>
        <p:txBody>
          <a:bodyPr anchor="ctr"/>
          <a:lstStyle>
            <a:lvl1pPr marL="0" indent="0">
              <a:buNone/>
              <a:defRPr sz="1600" b="0" i="0">
                <a:solidFill>
                  <a:schemeClr val="tx1"/>
                </a:solidFill>
              </a:defRPr>
            </a:lvl1pPr>
          </a:lstStyle>
          <a:p>
            <a:pPr lvl="0"/>
            <a:r>
              <a:rPr lang="en-US" i="1" dirty="0"/>
              <a:t>Title</a:t>
            </a:r>
          </a:p>
        </p:txBody>
      </p:sp>
      <p:sp>
        <p:nvSpPr>
          <p:cNvPr id="52" name="Text Placeholder 6">
            <a:extLst>
              <a:ext uri="{FF2B5EF4-FFF2-40B4-BE49-F238E27FC236}">
                <a16:creationId xmlns:a16="http://schemas.microsoft.com/office/drawing/2014/main" id="{D9500044-1D79-474D-8D74-5A09CDB572E4}"/>
              </a:ext>
            </a:extLst>
          </p:cNvPr>
          <p:cNvSpPr>
            <a:spLocks noGrp="1"/>
          </p:cNvSpPr>
          <p:nvPr>
            <p:ph type="body" sz="quarter" idx="53" hasCustomPrompt="1"/>
          </p:nvPr>
        </p:nvSpPr>
        <p:spPr>
          <a:xfrm>
            <a:off x="8084200" y="4972013"/>
            <a:ext cx="3474789" cy="276204"/>
          </a:xfrm>
        </p:spPr>
        <p:txBody>
          <a:bodyPr anchor="ctr"/>
          <a:lstStyle>
            <a:lvl1pPr marL="0" indent="0">
              <a:buNone/>
              <a:defRPr sz="1600" i="0"/>
            </a:lvl1pPr>
          </a:lstStyle>
          <a:p>
            <a:pPr lvl="0"/>
            <a:r>
              <a:rPr lang="en-US" dirty="0"/>
              <a:t>Phone</a:t>
            </a:r>
          </a:p>
        </p:txBody>
      </p:sp>
      <p:sp>
        <p:nvSpPr>
          <p:cNvPr id="53" name="Text Placeholder 6">
            <a:extLst>
              <a:ext uri="{FF2B5EF4-FFF2-40B4-BE49-F238E27FC236}">
                <a16:creationId xmlns:a16="http://schemas.microsoft.com/office/drawing/2014/main" id="{07478281-142A-4376-9D47-4F55271DA342}"/>
              </a:ext>
            </a:extLst>
          </p:cNvPr>
          <p:cNvSpPr>
            <a:spLocks noGrp="1"/>
          </p:cNvSpPr>
          <p:nvPr>
            <p:ph type="body" sz="quarter" idx="54" hasCustomPrompt="1"/>
          </p:nvPr>
        </p:nvSpPr>
        <p:spPr>
          <a:xfrm>
            <a:off x="8084201" y="5265784"/>
            <a:ext cx="3474788" cy="276884"/>
          </a:xfrm>
        </p:spPr>
        <p:txBody>
          <a:bodyPr anchor="ctr"/>
          <a:lstStyle>
            <a:lvl1pPr marL="0" indent="0">
              <a:buNone/>
              <a:defRPr sz="1600" i="0"/>
            </a:lvl1pPr>
          </a:lstStyle>
          <a:p>
            <a:pPr lvl="0"/>
            <a:r>
              <a:rPr lang="en-US" dirty="0"/>
              <a:t>email</a:t>
            </a:r>
          </a:p>
        </p:txBody>
      </p:sp>
    </p:spTree>
    <p:extLst>
      <p:ext uri="{BB962C8B-B14F-4D97-AF65-F5344CB8AC3E}">
        <p14:creationId xmlns:p14="http://schemas.microsoft.com/office/powerpoint/2010/main" val="79471729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Content Placeholder 7">
            <a:extLst>
              <a:ext uri="{FF2B5EF4-FFF2-40B4-BE49-F238E27FC236}">
                <a16:creationId xmlns:a16="http://schemas.microsoft.com/office/drawing/2014/main" id="{D401E022-3D19-8713-7D63-369F614F7D03}"/>
              </a:ext>
            </a:extLst>
          </p:cNvPr>
          <p:cNvSpPr txBox="1">
            <a:spLocks/>
          </p:cNvSpPr>
          <p:nvPr userDrawn="1"/>
        </p:nvSpPr>
        <p:spPr>
          <a:xfrm>
            <a:off x="1663321" y="955822"/>
            <a:ext cx="1380517" cy="5498766"/>
          </a:xfrm>
          <a:prstGeom prst="rect">
            <a:avLst/>
          </a:prstGeom>
        </p:spPr>
        <p:txBody>
          <a:bodyPr/>
          <a:lstStyle>
            <a:lvl1pPr marL="231775" indent="-231775" algn="l" defTabSz="457200" rtl="0" eaLnBrk="0" fontAlgn="base" hangingPunct="0">
              <a:spcBef>
                <a:spcPct val="20000"/>
              </a:spcBef>
              <a:spcAft>
                <a:spcPct val="0"/>
              </a:spcAft>
              <a:buFont typeface="Lucida Grande"/>
              <a:buChar char="&gt;"/>
              <a:defRPr sz="2400" b="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0" fontAlgn="base" hangingPunct="0">
              <a:spcBef>
                <a:spcPct val="20000"/>
              </a:spcBef>
              <a:spcAft>
                <a:spcPct val="0"/>
              </a:spcAft>
              <a:buFont typeface="Arial"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gn="l" defTabSz="457200" rtl="0" eaLnBrk="0" fontAlgn="base" hangingPunct="0">
              <a:spcBef>
                <a:spcPct val="20000"/>
              </a:spcBef>
              <a:spcAft>
                <a:spcPct val="0"/>
              </a:spcAft>
              <a:buFont typeface="Arial"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gn="l" defTabSz="457200" rtl="0" eaLnBrk="0" fontAlgn="base" hangingPunct="0">
              <a:spcBef>
                <a:spcPct val="20000"/>
              </a:spcBef>
              <a:spcAft>
                <a:spcPct val="0"/>
              </a:spcAft>
              <a:buFont typeface="Arial" pitchFamily="34" charset="0"/>
              <a:buChar char="–"/>
              <a:defRPr sz="1800">
                <a:solidFill>
                  <a:schemeClr val="tx1"/>
                </a:solidFill>
                <a:latin typeface="Arial" panose="020B0604020202020204" pitchFamily="34" charset="0"/>
                <a:cs typeface="Arial" panose="020B0604020202020204" pitchFamily="34" charset="0"/>
              </a:defRPr>
            </a:lvl4pPr>
            <a:lvl5pPr marL="2057400" indent="-228600" algn="l" defTabSz="457200" rtl="0" eaLnBrk="0" fontAlgn="base" hangingPunct="0">
              <a:spcBef>
                <a:spcPct val="20000"/>
              </a:spcBef>
              <a:spcAft>
                <a:spcPct val="0"/>
              </a:spcAft>
              <a:buFont typeface="Arial" pitchFamily="34" charset="0"/>
              <a:buChar char="»"/>
              <a:defRPr sz="1800">
                <a:solidFill>
                  <a:schemeClr val="tx1"/>
                </a:solidFill>
                <a:latin typeface="Arial" panose="020B0604020202020204" pitchFamily="34" charset="0"/>
                <a:cs typeface="Arial" panose="020B0604020202020204" pitchFamily="34" charset="0"/>
              </a:defRPr>
            </a:lvl5pPr>
            <a:lvl6pPr marL="2514600" indent="-228600" algn="l" defTabSz="457200" rtl="0" fontAlgn="base">
              <a:spcBef>
                <a:spcPct val="20000"/>
              </a:spcBef>
              <a:spcAft>
                <a:spcPct val="0"/>
              </a:spcAft>
              <a:buFont typeface="Arial" pitchFamily="34" charset="0"/>
              <a:buChar char="»"/>
              <a:defRPr>
                <a:solidFill>
                  <a:srgbClr val="787C7E"/>
                </a:solidFill>
                <a:latin typeface="+mn-lt"/>
              </a:defRPr>
            </a:lvl6pPr>
            <a:lvl7pPr marL="2971800" indent="-228600" algn="l" defTabSz="457200" rtl="0" fontAlgn="base">
              <a:spcBef>
                <a:spcPct val="20000"/>
              </a:spcBef>
              <a:spcAft>
                <a:spcPct val="0"/>
              </a:spcAft>
              <a:buFont typeface="Arial" pitchFamily="34" charset="0"/>
              <a:buChar char="»"/>
              <a:defRPr>
                <a:solidFill>
                  <a:srgbClr val="787C7E"/>
                </a:solidFill>
                <a:latin typeface="+mn-lt"/>
              </a:defRPr>
            </a:lvl7pPr>
            <a:lvl8pPr marL="3429000" indent="-228600" algn="l" defTabSz="457200" rtl="0" fontAlgn="base">
              <a:spcBef>
                <a:spcPct val="20000"/>
              </a:spcBef>
              <a:spcAft>
                <a:spcPct val="0"/>
              </a:spcAft>
              <a:buFont typeface="Arial" pitchFamily="34" charset="0"/>
              <a:buChar char="»"/>
              <a:defRPr>
                <a:solidFill>
                  <a:srgbClr val="787C7E"/>
                </a:solidFill>
                <a:latin typeface="+mn-lt"/>
              </a:defRPr>
            </a:lvl8pPr>
            <a:lvl9pPr marL="3886200" indent="-228600" algn="l" defTabSz="457200" rtl="0" fontAlgn="base">
              <a:spcBef>
                <a:spcPct val="20000"/>
              </a:spcBef>
              <a:spcAft>
                <a:spcPct val="0"/>
              </a:spcAft>
              <a:buFont typeface="Arial" pitchFamily="34" charset="0"/>
              <a:buChar char="»"/>
              <a:defRPr>
                <a:solidFill>
                  <a:srgbClr val="787C7E"/>
                </a:solidFill>
                <a:latin typeface="+mn-lt"/>
              </a:defRPr>
            </a:lvl9pPr>
          </a:lstStyle>
          <a:p>
            <a:pPr marL="0" indent="0" algn="r">
              <a:lnSpc>
                <a:spcPts val="8700"/>
              </a:lnSpc>
              <a:buNone/>
            </a:pPr>
            <a:r>
              <a:rPr lang="en-US" sz="6600" kern="0" dirty="0">
                <a:solidFill>
                  <a:schemeClr val="tx1"/>
                </a:solidFill>
              </a:rPr>
              <a:t>01</a:t>
            </a:r>
          </a:p>
          <a:p>
            <a:pPr marL="0" indent="0" algn="r">
              <a:lnSpc>
                <a:spcPts val="8700"/>
              </a:lnSpc>
              <a:buNone/>
            </a:pPr>
            <a:r>
              <a:rPr lang="en-US" sz="6600" kern="0" dirty="0">
                <a:solidFill>
                  <a:schemeClr val="tx1"/>
                </a:solidFill>
              </a:rPr>
              <a:t>02</a:t>
            </a:r>
          </a:p>
          <a:p>
            <a:pPr marL="0" indent="0" algn="r">
              <a:lnSpc>
                <a:spcPts val="8700"/>
              </a:lnSpc>
              <a:buNone/>
            </a:pPr>
            <a:r>
              <a:rPr lang="en-US" sz="6600" kern="0" dirty="0">
                <a:solidFill>
                  <a:schemeClr val="tx1"/>
                </a:solidFill>
              </a:rPr>
              <a:t>03</a:t>
            </a:r>
          </a:p>
          <a:p>
            <a:pPr marL="0" indent="0" algn="r">
              <a:lnSpc>
                <a:spcPts val="8700"/>
              </a:lnSpc>
              <a:buNone/>
            </a:pPr>
            <a:r>
              <a:rPr lang="en-US" sz="6600" kern="0" dirty="0">
                <a:solidFill>
                  <a:schemeClr val="tx1"/>
                </a:solidFill>
              </a:rPr>
              <a:t>04</a:t>
            </a:r>
          </a:p>
        </p:txBody>
      </p:sp>
      <p:sp>
        <p:nvSpPr>
          <p:cNvPr id="20" name="Title 19">
            <a:extLst>
              <a:ext uri="{FF2B5EF4-FFF2-40B4-BE49-F238E27FC236}">
                <a16:creationId xmlns:a16="http://schemas.microsoft.com/office/drawing/2014/main" id="{07E4279A-F650-7CFE-4E02-719AACF17367}"/>
              </a:ext>
            </a:extLst>
          </p:cNvPr>
          <p:cNvSpPr>
            <a:spLocks noGrp="1"/>
          </p:cNvSpPr>
          <p:nvPr>
            <p:ph type="title" hasCustomPrompt="1"/>
          </p:nvPr>
        </p:nvSpPr>
        <p:spPr/>
        <p:txBody>
          <a:bodyPr/>
          <a:lstStyle>
            <a:lvl1pPr>
              <a:defRPr/>
            </a:lvl1pPr>
          </a:lstStyle>
          <a:p>
            <a:r>
              <a:rPr lang="en-US" dirty="0"/>
              <a:t>Agenda 1</a:t>
            </a:r>
          </a:p>
        </p:txBody>
      </p:sp>
      <p:sp>
        <p:nvSpPr>
          <p:cNvPr id="5" name="Text Placeholder 4">
            <a:extLst>
              <a:ext uri="{FF2B5EF4-FFF2-40B4-BE49-F238E27FC236}">
                <a16:creationId xmlns:a16="http://schemas.microsoft.com/office/drawing/2014/main" id="{E135D48A-C0ED-BC3D-3A41-54B7E7AA2871}"/>
              </a:ext>
            </a:extLst>
          </p:cNvPr>
          <p:cNvSpPr>
            <a:spLocks noGrp="1"/>
          </p:cNvSpPr>
          <p:nvPr>
            <p:ph type="body" sz="quarter" idx="10"/>
          </p:nvPr>
        </p:nvSpPr>
        <p:spPr>
          <a:xfrm>
            <a:off x="3154581" y="1111669"/>
            <a:ext cx="7466519" cy="914400"/>
          </a:xfrm>
          <a:prstGeom prst="rect">
            <a:avLst/>
          </a:prstGeom>
        </p:spPr>
        <p:txBody>
          <a:bodyPr anchor="ctr"/>
          <a:lstStyle>
            <a:lvl3pPr marL="914400" indent="0">
              <a:buNone/>
              <a:defRPr>
                <a:latin typeface="Arial" panose="020B0604020202020204" pitchFamily="34" charset="0"/>
              </a:defRPr>
            </a:lvl3pPr>
          </a:lstStyle>
          <a:p>
            <a:pPr lvl="0"/>
            <a:r>
              <a:rPr lang="en-US" dirty="0"/>
              <a:t>Click to edit Master text styles</a:t>
            </a:r>
          </a:p>
        </p:txBody>
      </p:sp>
      <p:sp>
        <p:nvSpPr>
          <p:cNvPr id="6" name="Text Placeholder 4">
            <a:extLst>
              <a:ext uri="{FF2B5EF4-FFF2-40B4-BE49-F238E27FC236}">
                <a16:creationId xmlns:a16="http://schemas.microsoft.com/office/drawing/2014/main" id="{5C621C26-C10E-90A7-B69B-7A0BC8FFE0F8}"/>
              </a:ext>
            </a:extLst>
          </p:cNvPr>
          <p:cNvSpPr>
            <a:spLocks noGrp="1"/>
          </p:cNvSpPr>
          <p:nvPr>
            <p:ph type="body" sz="quarter" idx="11"/>
          </p:nvPr>
        </p:nvSpPr>
        <p:spPr>
          <a:xfrm>
            <a:off x="3154581" y="2446855"/>
            <a:ext cx="7466519" cy="914400"/>
          </a:xfrm>
          <a:prstGeom prst="rect">
            <a:avLst/>
          </a:prstGeom>
        </p:spPr>
        <p:txBody>
          <a:bodyPr anchor="ctr"/>
          <a:lstStyle>
            <a:lvl3pPr marL="914400" indent="0">
              <a:buNone/>
              <a:defRPr>
                <a:latin typeface="Arial" panose="020B0604020202020204" pitchFamily="34" charset="0"/>
              </a:defRPr>
            </a:lvl3pPr>
          </a:lstStyle>
          <a:p>
            <a:pPr lvl="0"/>
            <a:r>
              <a:rPr lang="en-US" dirty="0"/>
              <a:t>Click to edit Master text styles</a:t>
            </a:r>
          </a:p>
        </p:txBody>
      </p:sp>
      <p:sp>
        <p:nvSpPr>
          <p:cNvPr id="8" name="Text Placeholder 4">
            <a:extLst>
              <a:ext uri="{FF2B5EF4-FFF2-40B4-BE49-F238E27FC236}">
                <a16:creationId xmlns:a16="http://schemas.microsoft.com/office/drawing/2014/main" id="{C5916292-11D9-8D8A-D307-23710045F256}"/>
              </a:ext>
            </a:extLst>
          </p:cNvPr>
          <p:cNvSpPr>
            <a:spLocks noGrp="1"/>
          </p:cNvSpPr>
          <p:nvPr>
            <p:ph type="body" sz="quarter" idx="12"/>
          </p:nvPr>
        </p:nvSpPr>
        <p:spPr>
          <a:xfrm>
            <a:off x="3154581" y="3717304"/>
            <a:ext cx="7466519" cy="914400"/>
          </a:xfrm>
          <a:prstGeom prst="rect">
            <a:avLst/>
          </a:prstGeom>
        </p:spPr>
        <p:txBody>
          <a:bodyPr anchor="ctr"/>
          <a:lstStyle>
            <a:lvl3pPr marL="914400" indent="0">
              <a:buNone/>
              <a:defRPr>
                <a:latin typeface="Arial" panose="020B0604020202020204" pitchFamily="34" charset="0"/>
              </a:defRPr>
            </a:lvl3pPr>
          </a:lstStyle>
          <a:p>
            <a:pPr lvl="0"/>
            <a:r>
              <a:rPr lang="en-US" dirty="0"/>
              <a:t>Click to edit Master text styles</a:t>
            </a:r>
          </a:p>
        </p:txBody>
      </p:sp>
      <p:sp>
        <p:nvSpPr>
          <p:cNvPr id="9" name="Text Placeholder 4">
            <a:extLst>
              <a:ext uri="{FF2B5EF4-FFF2-40B4-BE49-F238E27FC236}">
                <a16:creationId xmlns:a16="http://schemas.microsoft.com/office/drawing/2014/main" id="{09F5543F-194C-E746-A768-A8968341C50D}"/>
              </a:ext>
            </a:extLst>
          </p:cNvPr>
          <p:cNvSpPr>
            <a:spLocks noGrp="1"/>
          </p:cNvSpPr>
          <p:nvPr>
            <p:ph type="body" sz="quarter" idx="13"/>
          </p:nvPr>
        </p:nvSpPr>
        <p:spPr>
          <a:xfrm>
            <a:off x="3154581" y="5084858"/>
            <a:ext cx="7466519" cy="914400"/>
          </a:xfrm>
          <a:prstGeom prst="rect">
            <a:avLst/>
          </a:prstGeom>
        </p:spPr>
        <p:txBody>
          <a:bodyPr anchor="ctr"/>
          <a:lstStyle>
            <a:lvl3pPr marL="914400" indent="0">
              <a:buNone/>
              <a:defRPr>
                <a:latin typeface="Arial" panose="020B0604020202020204" pitchFamily="34" charset="0"/>
              </a:defRPr>
            </a:lvl3pPr>
          </a:lstStyle>
          <a:p>
            <a:pPr lvl="0"/>
            <a:r>
              <a:rPr lang="en-US" dirty="0"/>
              <a:t>Click to edit Master text styles</a:t>
            </a:r>
          </a:p>
        </p:txBody>
      </p:sp>
      <p:cxnSp>
        <p:nvCxnSpPr>
          <p:cNvPr id="10" name="Straight Connector 9">
            <a:extLst>
              <a:ext uri="{FF2B5EF4-FFF2-40B4-BE49-F238E27FC236}">
                <a16:creationId xmlns:a16="http://schemas.microsoft.com/office/drawing/2014/main" id="{DF4A3C3C-9B87-0F55-9D88-B2463E61F715}"/>
              </a:ext>
            </a:extLst>
          </p:cNvPr>
          <p:cNvCxnSpPr/>
          <p:nvPr userDrawn="1"/>
        </p:nvCxnSpPr>
        <p:spPr>
          <a:xfrm>
            <a:off x="2025741" y="2162317"/>
            <a:ext cx="8595360" cy="0"/>
          </a:xfrm>
          <a:prstGeom prst="line">
            <a:avLst/>
          </a:prstGeom>
          <a:ln w="19050" cap="flat" cmpd="sng" algn="ctr">
            <a:solidFill>
              <a:srgbClr val="879EC3"/>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Straight Connector 14">
            <a:extLst>
              <a:ext uri="{FF2B5EF4-FFF2-40B4-BE49-F238E27FC236}">
                <a16:creationId xmlns:a16="http://schemas.microsoft.com/office/drawing/2014/main" id="{1D84AA01-ADA7-835C-569A-943C20236A28}"/>
              </a:ext>
            </a:extLst>
          </p:cNvPr>
          <p:cNvCxnSpPr/>
          <p:nvPr userDrawn="1"/>
        </p:nvCxnSpPr>
        <p:spPr>
          <a:xfrm>
            <a:off x="2025741" y="3488197"/>
            <a:ext cx="8595360" cy="0"/>
          </a:xfrm>
          <a:prstGeom prst="line">
            <a:avLst/>
          </a:prstGeom>
          <a:ln w="19050" cap="flat" cmpd="sng" algn="ctr">
            <a:solidFill>
              <a:srgbClr val="879EC3"/>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a:extLst>
              <a:ext uri="{FF2B5EF4-FFF2-40B4-BE49-F238E27FC236}">
                <a16:creationId xmlns:a16="http://schemas.microsoft.com/office/drawing/2014/main" id="{E79DC9BC-2BA1-5F9C-9DB4-A97D0FF9C38A}"/>
              </a:ext>
            </a:extLst>
          </p:cNvPr>
          <p:cNvCxnSpPr/>
          <p:nvPr userDrawn="1"/>
        </p:nvCxnSpPr>
        <p:spPr>
          <a:xfrm>
            <a:off x="2025741" y="4836937"/>
            <a:ext cx="8595360" cy="0"/>
          </a:xfrm>
          <a:prstGeom prst="line">
            <a:avLst/>
          </a:prstGeom>
          <a:ln w="19050" cap="flat" cmpd="sng" algn="ctr">
            <a:solidFill>
              <a:srgbClr val="879EC3"/>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245737792"/>
      </p:ext>
    </p:extLst>
  </p:cSld>
  <p:clrMapOvr>
    <a:masterClrMapping/>
  </p:clrMapOvr>
</p:sldLayout>
</file>

<file path=ppt/slideLayouts/slideLayout3.xml><?xml version="1.0" encoding="utf-8"?>
<p:sldLayout xmlns:a16="http://schemas.microsoft.com/office/drawing/2014/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1FB38-E8E2-B0E2-63F4-031DD5653FB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Tree>
    <p:extLst>
      <p:ext uri="{BB962C8B-B14F-4D97-AF65-F5344CB8AC3E}">
        <p14:creationId xmlns:p14="http://schemas.microsoft.com/office/powerpoint/2010/main" val="28906743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type="obj" preserve="1">
  <p:cSld name="Title and One Colum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3200"/>
            </a:lvl1pPr>
          </a:lstStyle>
          <a:p>
            <a:r>
              <a:rPr lang="en-US" dirty="0"/>
              <a:t>Click to Edit Title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32546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p14="http://schemas.microsoft.com/office/powerpoint/2010/main" xmlns:a="http://schemas.openxmlformats.org/drawingml/2006/main" xmlns:r="http://schemas.openxmlformats.org/officeDocument/2006/relationships" xmlns:p="http://schemas.openxmlformats.org/presentationml/2006/main" type="twoObj" preserve="1">
  <p:cSld name="Two Colum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3200"/>
            </a:lvl1pPr>
          </a:lstStyle>
          <a:p>
            <a:r>
              <a:rPr lang="en-US" dirty="0"/>
              <a:t>Click to Edit Title</a:t>
            </a:r>
          </a:p>
        </p:txBody>
      </p:sp>
      <p:sp>
        <p:nvSpPr>
          <p:cNvPr id="3" name="Content Placeholder 2"/>
          <p:cNvSpPr>
            <a:spLocks noGrp="1"/>
          </p:cNvSpPr>
          <p:nvPr>
            <p:ph sz="half" idx="1"/>
          </p:nvPr>
        </p:nvSpPr>
        <p:spPr>
          <a:xfrm>
            <a:off x="609600" y="904876"/>
            <a:ext cx="5384800" cy="4525963"/>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904876"/>
            <a:ext cx="5384800" cy="4525963"/>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39264682"/>
      </p:ext>
    </p:extLst>
  </p:cSld>
  <p:clrMapOvr>
    <a:masterClrMapping/>
  </p:clrMapOvr>
</p:sldLayout>
</file>

<file path=ppt/slideLayouts/slideLayout6.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reserve="1" userDrawn="1">
  <p:cSld name="Three Colum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3200"/>
            </a:lvl1pPr>
          </a:lstStyle>
          <a:p>
            <a:r>
              <a:rPr lang="en-US" dirty="0"/>
              <a:t>Click to Edit Title</a:t>
            </a:r>
          </a:p>
        </p:txBody>
      </p:sp>
      <p:sp>
        <p:nvSpPr>
          <p:cNvPr id="3" name="Content Placeholder 2"/>
          <p:cNvSpPr>
            <a:spLocks noGrp="1"/>
          </p:cNvSpPr>
          <p:nvPr>
            <p:ph sz="half" idx="1"/>
          </p:nvPr>
        </p:nvSpPr>
        <p:spPr>
          <a:xfrm>
            <a:off x="609600" y="904876"/>
            <a:ext cx="3571702" cy="4525963"/>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Third level</a:t>
            </a:r>
          </a:p>
        </p:txBody>
      </p:sp>
      <p:sp>
        <p:nvSpPr>
          <p:cNvPr id="7" name="Content Placeholder 2">
            <a:extLst>
              <a:ext uri="{FF2B5EF4-FFF2-40B4-BE49-F238E27FC236}">
                <a16:creationId xmlns:a16="http://schemas.microsoft.com/office/drawing/2014/main" id="{BCB3F1B0-38EF-2407-FC14-7352406BA5F4}"/>
              </a:ext>
            </a:extLst>
          </p:cNvPr>
          <p:cNvSpPr>
            <a:spLocks noGrp="1"/>
          </p:cNvSpPr>
          <p:nvPr>
            <p:ph sz="half" idx="10"/>
          </p:nvPr>
        </p:nvSpPr>
        <p:spPr>
          <a:xfrm>
            <a:off x="4325389" y="904876"/>
            <a:ext cx="3571702" cy="4525963"/>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Third level</a:t>
            </a:r>
          </a:p>
        </p:txBody>
      </p:sp>
      <p:sp>
        <p:nvSpPr>
          <p:cNvPr id="8" name="Content Placeholder 2">
            <a:extLst>
              <a:ext uri="{FF2B5EF4-FFF2-40B4-BE49-F238E27FC236}">
                <a16:creationId xmlns:a16="http://schemas.microsoft.com/office/drawing/2014/main" id="{5706972A-6DE1-DD28-CD52-0F93E44D0CDA}"/>
              </a:ext>
            </a:extLst>
          </p:cNvPr>
          <p:cNvSpPr>
            <a:spLocks noGrp="1"/>
          </p:cNvSpPr>
          <p:nvPr>
            <p:ph sz="half" idx="11"/>
          </p:nvPr>
        </p:nvSpPr>
        <p:spPr>
          <a:xfrm>
            <a:off x="8057804" y="904876"/>
            <a:ext cx="3571702" cy="4525963"/>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Third level</a:t>
            </a:r>
          </a:p>
        </p:txBody>
      </p:sp>
    </p:spTree>
    <p:extLst>
      <p:ext uri="{BB962C8B-B14F-4D97-AF65-F5344CB8AC3E}">
        <p14:creationId xmlns:p14="http://schemas.microsoft.com/office/powerpoint/2010/main" val="4265013742"/>
      </p:ext>
    </p:extLst>
  </p:cSld>
  <p:clrMapOvr>
    <a:masterClrMapping/>
  </p:clrMapOvr>
</p:sldLayout>
</file>

<file path=ppt/slideLayouts/slideLayout7.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reserve="1" userDrawn="1">
  <p:cSld name="Four Colum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3200"/>
            </a:lvl1pPr>
          </a:lstStyle>
          <a:p>
            <a:r>
              <a:rPr lang="en-US" dirty="0"/>
              <a:t>Click to Edit Title</a:t>
            </a:r>
          </a:p>
        </p:txBody>
      </p:sp>
      <p:sp>
        <p:nvSpPr>
          <p:cNvPr id="3" name="Content Placeholder 2"/>
          <p:cNvSpPr>
            <a:spLocks noGrp="1"/>
          </p:cNvSpPr>
          <p:nvPr>
            <p:ph sz="half" idx="1"/>
          </p:nvPr>
        </p:nvSpPr>
        <p:spPr>
          <a:xfrm>
            <a:off x="609601" y="904876"/>
            <a:ext cx="2640676" cy="4525963"/>
          </a:xfrm>
        </p:spPr>
        <p:txBody>
          <a:bodyPr/>
          <a:lstStyle>
            <a:lvl1pPr>
              <a:defRPr sz="2000">
                <a:solidFill>
                  <a:schemeClr val="tx1"/>
                </a:solidFill>
              </a:defRPr>
            </a:lvl1pPr>
            <a:lvl2pPr>
              <a:defRPr sz="18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Third level</a:t>
            </a:r>
          </a:p>
        </p:txBody>
      </p:sp>
      <p:sp>
        <p:nvSpPr>
          <p:cNvPr id="9" name="Content Placeholder 2">
            <a:extLst>
              <a:ext uri="{FF2B5EF4-FFF2-40B4-BE49-F238E27FC236}">
                <a16:creationId xmlns:a16="http://schemas.microsoft.com/office/drawing/2014/main" id="{9BE58AF4-9009-C321-E10A-9959DD2F0B5C}"/>
              </a:ext>
            </a:extLst>
          </p:cNvPr>
          <p:cNvSpPr>
            <a:spLocks noGrp="1"/>
          </p:cNvSpPr>
          <p:nvPr>
            <p:ph sz="half" idx="10"/>
          </p:nvPr>
        </p:nvSpPr>
        <p:spPr>
          <a:xfrm>
            <a:off x="3361114" y="904876"/>
            <a:ext cx="2640676" cy="4525963"/>
          </a:xfrm>
        </p:spPr>
        <p:txBody>
          <a:bodyPr/>
          <a:lstStyle>
            <a:lvl1pPr>
              <a:defRPr sz="2000">
                <a:solidFill>
                  <a:schemeClr val="tx1"/>
                </a:solidFill>
              </a:defRPr>
            </a:lvl1pPr>
            <a:lvl2pPr>
              <a:defRPr sz="18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Third level</a:t>
            </a:r>
          </a:p>
        </p:txBody>
      </p:sp>
      <p:sp>
        <p:nvSpPr>
          <p:cNvPr id="10" name="Content Placeholder 2">
            <a:extLst>
              <a:ext uri="{FF2B5EF4-FFF2-40B4-BE49-F238E27FC236}">
                <a16:creationId xmlns:a16="http://schemas.microsoft.com/office/drawing/2014/main" id="{461192CB-4E4B-2CE4-010F-9B4E58F37329}"/>
              </a:ext>
            </a:extLst>
          </p:cNvPr>
          <p:cNvSpPr>
            <a:spLocks noGrp="1"/>
          </p:cNvSpPr>
          <p:nvPr>
            <p:ph sz="half" idx="11"/>
          </p:nvPr>
        </p:nvSpPr>
        <p:spPr>
          <a:xfrm>
            <a:off x="6112627" y="904876"/>
            <a:ext cx="2640676" cy="4525963"/>
          </a:xfrm>
        </p:spPr>
        <p:txBody>
          <a:bodyPr/>
          <a:lstStyle>
            <a:lvl1pPr>
              <a:defRPr sz="2000">
                <a:solidFill>
                  <a:schemeClr val="tx1"/>
                </a:solidFill>
              </a:defRPr>
            </a:lvl1pPr>
            <a:lvl2pPr>
              <a:defRPr sz="18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Third level</a:t>
            </a:r>
          </a:p>
        </p:txBody>
      </p:sp>
      <p:sp>
        <p:nvSpPr>
          <p:cNvPr id="11" name="Content Placeholder 2">
            <a:extLst>
              <a:ext uri="{FF2B5EF4-FFF2-40B4-BE49-F238E27FC236}">
                <a16:creationId xmlns:a16="http://schemas.microsoft.com/office/drawing/2014/main" id="{A246E3A4-1E92-1B36-1D07-AD1BB71E9DB9}"/>
              </a:ext>
            </a:extLst>
          </p:cNvPr>
          <p:cNvSpPr>
            <a:spLocks noGrp="1"/>
          </p:cNvSpPr>
          <p:nvPr>
            <p:ph sz="half" idx="12"/>
          </p:nvPr>
        </p:nvSpPr>
        <p:spPr>
          <a:xfrm>
            <a:off x="8872452" y="904876"/>
            <a:ext cx="2640676" cy="4525963"/>
          </a:xfrm>
        </p:spPr>
        <p:txBody>
          <a:bodyPr/>
          <a:lstStyle>
            <a:lvl1pPr>
              <a:defRPr sz="2000">
                <a:solidFill>
                  <a:schemeClr val="tx1"/>
                </a:solidFill>
              </a:defRPr>
            </a:lvl1pPr>
            <a:lvl2pPr>
              <a:defRPr sz="18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Third level</a:t>
            </a:r>
          </a:p>
        </p:txBody>
      </p:sp>
    </p:spTree>
    <p:extLst>
      <p:ext uri="{BB962C8B-B14F-4D97-AF65-F5344CB8AC3E}">
        <p14:creationId xmlns:p14="http://schemas.microsoft.com/office/powerpoint/2010/main" val="2614417485"/>
      </p:ext>
    </p:extLst>
  </p:cSld>
  <p:clrMapOvr>
    <a:masterClrMapping/>
  </p:clrMapOvr>
</p:sldLayout>
</file>

<file path=ppt/slideLayouts/slideLayout8.xml><?xml version="1.0" encoding="utf-8"?>
<p:sldLayout xmlns:a14="http://schemas.microsoft.com/office/drawing/2010/main" xmlns:a16="http://schemas.microsoft.com/office/drawing/2014/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userDrawn="1">
  <p:cSld name="Questions/Contac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3200"/>
            </a:lvl1pPr>
          </a:lstStyle>
          <a:p>
            <a:r>
              <a:rPr lang="en-US" dirty="0"/>
              <a:t>Click to Edit Title</a:t>
            </a:r>
          </a:p>
        </p:txBody>
      </p:sp>
      <p:sp>
        <p:nvSpPr>
          <p:cNvPr id="6" name="TextBox 8"/>
          <p:cNvSpPr txBox="1">
            <a:spLocks noChangeArrowheads="1"/>
          </p:cNvSpPr>
          <p:nvPr userDrawn="1"/>
        </p:nvSpPr>
        <p:spPr bwMode="auto">
          <a:xfrm>
            <a:off x="508677" y="5264150"/>
            <a:ext cx="1090282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r>
              <a:rPr lang="en-US" altLang="en-US" sz="1100" i="1" u="sng" dirty="0"/>
              <a:t>Please note</a:t>
            </a:r>
            <a:r>
              <a:rPr lang="en-US" altLang="en-US" sz="1100" i="1" dirty="0"/>
              <a:t>: This presentation contains general, condensed summaries of actual legal matters, statutes and opinions for information purposes. It is not meant to be and should not be construed as legal advice. Individuals with particular needs on specific issues should retain the services of competent counsel. </a:t>
            </a:r>
            <a:endParaRPr lang="en-US" altLang="en-US" sz="1800" dirty="0"/>
          </a:p>
        </p:txBody>
      </p:sp>
      <p:sp>
        <p:nvSpPr>
          <p:cNvPr id="4" name="Picture Placeholder 3">
            <a:extLst>
              <a:ext uri="{FF2B5EF4-FFF2-40B4-BE49-F238E27FC236}">
                <a16:creationId xmlns:a16="http://schemas.microsoft.com/office/drawing/2014/main" id="{314C7A26-2A3F-AC38-4D1F-47DE150BB175}"/>
              </a:ext>
            </a:extLst>
          </p:cNvPr>
          <p:cNvSpPr>
            <a:spLocks noGrp="1"/>
          </p:cNvSpPr>
          <p:nvPr>
            <p:ph type="pic" sz="quarter" idx="10"/>
          </p:nvPr>
        </p:nvSpPr>
        <p:spPr>
          <a:xfrm>
            <a:off x="617537" y="1417638"/>
            <a:ext cx="1865376" cy="2286000"/>
          </a:xfrm>
        </p:spPr>
        <p:txBody>
          <a:bodyPr/>
          <a:lstStyle/>
          <a:p>
            <a:endParaRPr lang="en-US" dirty="0"/>
          </a:p>
        </p:txBody>
      </p:sp>
      <p:sp>
        <p:nvSpPr>
          <p:cNvPr id="17" name="Text Placeholder 6">
            <a:extLst>
              <a:ext uri="{FF2B5EF4-FFF2-40B4-BE49-F238E27FC236}">
                <a16:creationId xmlns:a16="http://schemas.microsoft.com/office/drawing/2014/main" id="{0EBDA719-50B6-B665-D064-B31293D92654}"/>
              </a:ext>
            </a:extLst>
          </p:cNvPr>
          <p:cNvSpPr>
            <a:spLocks noGrp="1"/>
          </p:cNvSpPr>
          <p:nvPr>
            <p:ph type="body" sz="quarter" idx="11" hasCustomPrompt="1"/>
          </p:nvPr>
        </p:nvSpPr>
        <p:spPr>
          <a:xfrm>
            <a:off x="2606192" y="2394267"/>
            <a:ext cx="3474787" cy="276205"/>
          </a:xfrm>
        </p:spPr>
        <p:txBody>
          <a:bodyPr anchor="ctr"/>
          <a:lstStyle>
            <a:lvl1pPr marL="0" indent="0">
              <a:buNone/>
              <a:defRPr sz="1800" b="1">
                <a:solidFill>
                  <a:srgbClr val="004C97"/>
                </a:solidFill>
              </a:defRPr>
            </a:lvl1pPr>
          </a:lstStyle>
          <a:p>
            <a:pPr lvl="0"/>
            <a:r>
              <a:rPr lang="en-US" dirty="0"/>
              <a:t>Click to add contact name</a:t>
            </a:r>
          </a:p>
        </p:txBody>
      </p:sp>
      <p:sp>
        <p:nvSpPr>
          <p:cNvPr id="18" name="Text Placeholder 6">
            <a:extLst>
              <a:ext uri="{FF2B5EF4-FFF2-40B4-BE49-F238E27FC236}">
                <a16:creationId xmlns:a16="http://schemas.microsoft.com/office/drawing/2014/main" id="{DAE987E0-83ED-1034-329C-4E8D60D348FC}"/>
              </a:ext>
            </a:extLst>
          </p:cNvPr>
          <p:cNvSpPr>
            <a:spLocks noGrp="1"/>
          </p:cNvSpPr>
          <p:nvPr>
            <p:ph type="body" sz="quarter" idx="13" hasCustomPrompt="1"/>
          </p:nvPr>
        </p:nvSpPr>
        <p:spPr>
          <a:xfrm>
            <a:off x="2606191" y="2683174"/>
            <a:ext cx="3474787" cy="276205"/>
          </a:xfrm>
        </p:spPr>
        <p:txBody>
          <a:bodyPr anchor="ctr"/>
          <a:lstStyle>
            <a:lvl1pPr marL="0" indent="0">
              <a:buNone/>
              <a:defRPr sz="1600" b="0" i="0">
                <a:solidFill>
                  <a:schemeClr val="tx1"/>
                </a:solidFill>
              </a:defRPr>
            </a:lvl1pPr>
          </a:lstStyle>
          <a:p>
            <a:pPr lvl="0"/>
            <a:r>
              <a:rPr lang="en-US" i="1" dirty="0"/>
              <a:t>Title</a:t>
            </a:r>
          </a:p>
        </p:txBody>
      </p:sp>
      <p:sp>
        <p:nvSpPr>
          <p:cNvPr id="19" name="Text Placeholder 6">
            <a:extLst>
              <a:ext uri="{FF2B5EF4-FFF2-40B4-BE49-F238E27FC236}">
                <a16:creationId xmlns:a16="http://schemas.microsoft.com/office/drawing/2014/main" id="{9274B038-31B9-7B8A-CEAB-F87A582E7402}"/>
              </a:ext>
            </a:extLst>
          </p:cNvPr>
          <p:cNvSpPr>
            <a:spLocks noGrp="1"/>
          </p:cNvSpPr>
          <p:nvPr>
            <p:ph type="body" sz="quarter" idx="30" hasCustomPrompt="1"/>
          </p:nvPr>
        </p:nvSpPr>
        <p:spPr>
          <a:xfrm>
            <a:off x="2606189" y="2974604"/>
            <a:ext cx="3474789" cy="276204"/>
          </a:xfrm>
        </p:spPr>
        <p:txBody>
          <a:bodyPr anchor="ctr"/>
          <a:lstStyle>
            <a:lvl1pPr marL="0" indent="0">
              <a:buNone/>
              <a:defRPr sz="1600" i="0"/>
            </a:lvl1pPr>
          </a:lstStyle>
          <a:p>
            <a:pPr lvl="0"/>
            <a:r>
              <a:rPr lang="en-US" dirty="0"/>
              <a:t>Phone</a:t>
            </a:r>
          </a:p>
        </p:txBody>
      </p:sp>
      <p:sp>
        <p:nvSpPr>
          <p:cNvPr id="20" name="Text Placeholder 6">
            <a:extLst>
              <a:ext uri="{FF2B5EF4-FFF2-40B4-BE49-F238E27FC236}">
                <a16:creationId xmlns:a16="http://schemas.microsoft.com/office/drawing/2014/main" id="{09DF7C94-6A21-FA40-301C-792FE2991191}"/>
              </a:ext>
            </a:extLst>
          </p:cNvPr>
          <p:cNvSpPr>
            <a:spLocks noGrp="1"/>
          </p:cNvSpPr>
          <p:nvPr>
            <p:ph type="body" sz="quarter" idx="17" hasCustomPrompt="1"/>
          </p:nvPr>
        </p:nvSpPr>
        <p:spPr>
          <a:xfrm>
            <a:off x="2606190" y="3268375"/>
            <a:ext cx="3474788" cy="276884"/>
          </a:xfrm>
        </p:spPr>
        <p:txBody>
          <a:bodyPr anchor="ctr"/>
          <a:lstStyle>
            <a:lvl1pPr marL="0" indent="0">
              <a:buNone/>
              <a:defRPr sz="1600" i="0"/>
            </a:lvl1pPr>
          </a:lstStyle>
          <a:p>
            <a:pPr lvl="0"/>
            <a:r>
              <a:rPr lang="en-US" dirty="0"/>
              <a:t>email</a:t>
            </a:r>
          </a:p>
        </p:txBody>
      </p:sp>
    </p:spTree>
    <p:extLst>
      <p:ext uri="{BB962C8B-B14F-4D97-AF65-F5344CB8AC3E}">
        <p14:creationId xmlns:p14="http://schemas.microsoft.com/office/powerpoint/2010/main" val="1567111770"/>
      </p:ext>
    </p:extLst>
  </p:cSld>
  <p:clrMapOvr>
    <a:masterClrMapping/>
  </p:clrMapOvr>
  <p:extLst>
    <p:ext uri="{DCECCB84-F9BA-43D5-87BE-67443E8EF086}">
      <p15:sldGuideLst xmlns:p15="http://schemas.microsoft.com/office/powerpoint/2012/main">
        <p15:guide id="1" orient="horz" pos="1800" userDrawn="1">
          <p15:clr>
            <a:srgbClr val="FBAE40"/>
          </p15:clr>
        </p15:guide>
        <p15:guide id="2" orient="horz" pos="1992" userDrawn="1">
          <p15:clr>
            <a:srgbClr val="FBAE40"/>
          </p15:clr>
        </p15:guide>
        <p15:guide id="3" orient="horz" pos="2208" userDrawn="1">
          <p15:clr>
            <a:srgbClr val="FBAE40"/>
          </p15:clr>
        </p15:guide>
      </p15:sldGuideLst>
    </p:ext>
  </p:extLst>
</p:sldLayout>
</file>

<file path=ppt/slideLayouts/slideLayout9.xml><?xml version="1.0" encoding="utf-8"?>
<p:sldLayout xmlns:a14="http://schemas.microsoft.com/office/drawing/2010/main" xmlns:a16="http://schemas.microsoft.com/office/drawing/2014/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userDrawn="1">
  <p:cSld name="2_Questions/Contac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3200"/>
            </a:lvl1pPr>
          </a:lstStyle>
          <a:p>
            <a:r>
              <a:rPr lang="en-US" dirty="0"/>
              <a:t>Click to Edit Title</a:t>
            </a:r>
          </a:p>
        </p:txBody>
      </p:sp>
      <p:sp>
        <p:nvSpPr>
          <p:cNvPr id="6" name="TextBox 8"/>
          <p:cNvSpPr txBox="1">
            <a:spLocks noChangeArrowheads="1"/>
          </p:cNvSpPr>
          <p:nvPr userDrawn="1"/>
        </p:nvSpPr>
        <p:spPr bwMode="auto">
          <a:xfrm>
            <a:off x="508677" y="5264150"/>
            <a:ext cx="1090282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r>
              <a:rPr lang="en-US" altLang="en-US" sz="1100" i="1" u="sng" dirty="0"/>
              <a:t>Please note</a:t>
            </a:r>
            <a:r>
              <a:rPr lang="en-US" altLang="en-US" sz="1100" i="1" dirty="0"/>
              <a:t>: This presentation contains general, condensed summaries of actual legal matters, statutes and opinions for information purposes. It is not meant to be and should not be construed as legal advice. Individuals with particular needs on specific issues should retain the services of competent counsel. </a:t>
            </a:r>
            <a:endParaRPr lang="en-US" altLang="en-US" sz="1800" dirty="0"/>
          </a:p>
        </p:txBody>
      </p:sp>
      <p:sp>
        <p:nvSpPr>
          <p:cNvPr id="4" name="Picture Placeholder 3">
            <a:extLst>
              <a:ext uri="{FF2B5EF4-FFF2-40B4-BE49-F238E27FC236}">
                <a16:creationId xmlns:a16="http://schemas.microsoft.com/office/drawing/2014/main" id="{314C7A26-2A3F-AC38-4D1F-47DE150BB175}"/>
              </a:ext>
            </a:extLst>
          </p:cNvPr>
          <p:cNvSpPr>
            <a:spLocks noGrp="1"/>
          </p:cNvSpPr>
          <p:nvPr>
            <p:ph type="pic" sz="quarter" idx="10"/>
          </p:nvPr>
        </p:nvSpPr>
        <p:spPr>
          <a:xfrm>
            <a:off x="617537" y="1417638"/>
            <a:ext cx="1865376" cy="2286000"/>
          </a:xfrm>
        </p:spPr>
        <p:txBody>
          <a:bodyPr/>
          <a:lstStyle/>
          <a:p>
            <a:endParaRPr lang="en-US" dirty="0"/>
          </a:p>
        </p:txBody>
      </p:sp>
      <p:sp>
        <p:nvSpPr>
          <p:cNvPr id="17" name="Text Placeholder 6">
            <a:extLst>
              <a:ext uri="{FF2B5EF4-FFF2-40B4-BE49-F238E27FC236}">
                <a16:creationId xmlns:a16="http://schemas.microsoft.com/office/drawing/2014/main" id="{0EBDA719-50B6-B665-D064-B31293D92654}"/>
              </a:ext>
            </a:extLst>
          </p:cNvPr>
          <p:cNvSpPr>
            <a:spLocks noGrp="1"/>
          </p:cNvSpPr>
          <p:nvPr>
            <p:ph type="body" sz="quarter" idx="11" hasCustomPrompt="1"/>
          </p:nvPr>
        </p:nvSpPr>
        <p:spPr>
          <a:xfrm>
            <a:off x="2606192" y="2394267"/>
            <a:ext cx="3474787" cy="276205"/>
          </a:xfrm>
        </p:spPr>
        <p:txBody>
          <a:bodyPr anchor="ctr"/>
          <a:lstStyle>
            <a:lvl1pPr marL="0" indent="0">
              <a:buNone/>
              <a:defRPr sz="1800" b="1">
                <a:solidFill>
                  <a:srgbClr val="004C97"/>
                </a:solidFill>
              </a:defRPr>
            </a:lvl1pPr>
          </a:lstStyle>
          <a:p>
            <a:pPr lvl="0"/>
            <a:r>
              <a:rPr lang="en-US" dirty="0"/>
              <a:t>Click to add contact name</a:t>
            </a:r>
          </a:p>
        </p:txBody>
      </p:sp>
      <p:sp>
        <p:nvSpPr>
          <p:cNvPr id="18" name="Text Placeholder 6">
            <a:extLst>
              <a:ext uri="{FF2B5EF4-FFF2-40B4-BE49-F238E27FC236}">
                <a16:creationId xmlns:a16="http://schemas.microsoft.com/office/drawing/2014/main" id="{DAE987E0-83ED-1034-329C-4E8D60D348FC}"/>
              </a:ext>
            </a:extLst>
          </p:cNvPr>
          <p:cNvSpPr>
            <a:spLocks noGrp="1"/>
          </p:cNvSpPr>
          <p:nvPr>
            <p:ph type="body" sz="quarter" idx="13" hasCustomPrompt="1"/>
          </p:nvPr>
        </p:nvSpPr>
        <p:spPr>
          <a:xfrm>
            <a:off x="2606191" y="2683174"/>
            <a:ext cx="3474787" cy="276205"/>
          </a:xfrm>
        </p:spPr>
        <p:txBody>
          <a:bodyPr anchor="ctr"/>
          <a:lstStyle>
            <a:lvl1pPr marL="0" indent="0">
              <a:buNone/>
              <a:defRPr sz="1600" b="0" i="0">
                <a:solidFill>
                  <a:schemeClr val="tx1"/>
                </a:solidFill>
              </a:defRPr>
            </a:lvl1pPr>
          </a:lstStyle>
          <a:p>
            <a:pPr lvl="0"/>
            <a:r>
              <a:rPr lang="en-US" i="1" dirty="0"/>
              <a:t>Title</a:t>
            </a:r>
          </a:p>
        </p:txBody>
      </p:sp>
      <p:sp>
        <p:nvSpPr>
          <p:cNvPr id="19" name="Text Placeholder 6">
            <a:extLst>
              <a:ext uri="{FF2B5EF4-FFF2-40B4-BE49-F238E27FC236}">
                <a16:creationId xmlns:a16="http://schemas.microsoft.com/office/drawing/2014/main" id="{9274B038-31B9-7B8A-CEAB-F87A582E7402}"/>
              </a:ext>
            </a:extLst>
          </p:cNvPr>
          <p:cNvSpPr>
            <a:spLocks noGrp="1"/>
          </p:cNvSpPr>
          <p:nvPr>
            <p:ph type="body" sz="quarter" idx="30" hasCustomPrompt="1"/>
          </p:nvPr>
        </p:nvSpPr>
        <p:spPr>
          <a:xfrm>
            <a:off x="2606189" y="2974604"/>
            <a:ext cx="3474789" cy="276204"/>
          </a:xfrm>
        </p:spPr>
        <p:txBody>
          <a:bodyPr anchor="ctr"/>
          <a:lstStyle>
            <a:lvl1pPr marL="0" indent="0">
              <a:buNone/>
              <a:defRPr sz="1600" i="0"/>
            </a:lvl1pPr>
          </a:lstStyle>
          <a:p>
            <a:pPr lvl="0"/>
            <a:r>
              <a:rPr lang="en-US" dirty="0"/>
              <a:t>Phone</a:t>
            </a:r>
          </a:p>
        </p:txBody>
      </p:sp>
      <p:sp>
        <p:nvSpPr>
          <p:cNvPr id="20" name="Text Placeholder 6">
            <a:extLst>
              <a:ext uri="{FF2B5EF4-FFF2-40B4-BE49-F238E27FC236}">
                <a16:creationId xmlns:a16="http://schemas.microsoft.com/office/drawing/2014/main" id="{09DF7C94-6A21-FA40-301C-792FE2991191}"/>
              </a:ext>
            </a:extLst>
          </p:cNvPr>
          <p:cNvSpPr>
            <a:spLocks noGrp="1"/>
          </p:cNvSpPr>
          <p:nvPr>
            <p:ph type="body" sz="quarter" idx="17" hasCustomPrompt="1"/>
          </p:nvPr>
        </p:nvSpPr>
        <p:spPr>
          <a:xfrm>
            <a:off x="2606190" y="3268375"/>
            <a:ext cx="3474788" cy="276884"/>
          </a:xfrm>
        </p:spPr>
        <p:txBody>
          <a:bodyPr anchor="ctr"/>
          <a:lstStyle>
            <a:lvl1pPr marL="0" indent="0">
              <a:buNone/>
              <a:defRPr sz="1600" i="0"/>
            </a:lvl1pPr>
          </a:lstStyle>
          <a:p>
            <a:pPr lvl="0"/>
            <a:r>
              <a:rPr lang="en-US" dirty="0"/>
              <a:t>email</a:t>
            </a:r>
          </a:p>
        </p:txBody>
      </p:sp>
      <p:sp>
        <p:nvSpPr>
          <p:cNvPr id="3" name="Picture Placeholder 3">
            <a:extLst>
              <a:ext uri="{FF2B5EF4-FFF2-40B4-BE49-F238E27FC236}">
                <a16:creationId xmlns:a16="http://schemas.microsoft.com/office/drawing/2014/main" id="{EC948390-AFBF-FF11-100E-F9156D1B9878}"/>
              </a:ext>
            </a:extLst>
          </p:cNvPr>
          <p:cNvSpPr>
            <a:spLocks noGrp="1"/>
          </p:cNvSpPr>
          <p:nvPr>
            <p:ph type="pic" sz="quarter" idx="31"/>
          </p:nvPr>
        </p:nvSpPr>
        <p:spPr>
          <a:xfrm>
            <a:off x="6281962" y="1417638"/>
            <a:ext cx="1865376" cy="2286000"/>
          </a:xfrm>
        </p:spPr>
        <p:txBody>
          <a:bodyPr/>
          <a:lstStyle/>
          <a:p>
            <a:endParaRPr lang="en-US" dirty="0"/>
          </a:p>
        </p:txBody>
      </p:sp>
      <p:sp>
        <p:nvSpPr>
          <p:cNvPr id="5" name="Text Placeholder 6">
            <a:extLst>
              <a:ext uri="{FF2B5EF4-FFF2-40B4-BE49-F238E27FC236}">
                <a16:creationId xmlns:a16="http://schemas.microsoft.com/office/drawing/2014/main" id="{C90FEFD3-94E3-3813-41A9-47A749426B25}"/>
              </a:ext>
            </a:extLst>
          </p:cNvPr>
          <p:cNvSpPr>
            <a:spLocks noGrp="1"/>
          </p:cNvSpPr>
          <p:nvPr>
            <p:ph type="body" sz="quarter" idx="32" hasCustomPrompt="1"/>
          </p:nvPr>
        </p:nvSpPr>
        <p:spPr>
          <a:xfrm>
            <a:off x="8270617" y="2394267"/>
            <a:ext cx="3474787" cy="276205"/>
          </a:xfrm>
        </p:spPr>
        <p:txBody>
          <a:bodyPr anchor="ctr"/>
          <a:lstStyle>
            <a:lvl1pPr marL="0" indent="0">
              <a:buNone/>
              <a:defRPr sz="1800" b="1">
                <a:solidFill>
                  <a:srgbClr val="004C97"/>
                </a:solidFill>
              </a:defRPr>
            </a:lvl1pPr>
          </a:lstStyle>
          <a:p>
            <a:pPr lvl="0"/>
            <a:r>
              <a:rPr lang="en-US" dirty="0"/>
              <a:t>Click to add contact name</a:t>
            </a:r>
          </a:p>
        </p:txBody>
      </p:sp>
      <p:sp>
        <p:nvSpPr>
          <p:cNvPr id="7" name="Text Placeholder 6">
            <a:extLst>
              <a:ext uri="{FF2B5EF4-FFF2-40B4-BE49-F238E27FC236}">
                <a16:creationId xmlns:a16="http://schemas.microsoft.com/office/drawing/2014/main" id="{5448E8F4-E649-5F43-E7EC-FA91D477B390}"/>
              </a:ext>
            </a:extLst>
          </p:cNvPr>
          <p:cNvSpPr>
            <a:spLocks noGrp="1"/>
          </p:cNvSpPr>
          <p:nvPr>
            <p:ph type="body" sz="quarter" idx="33" hasCustomPrompt="1"/>
          </p:nvPr>
        </p:nvSpPr>
        <p:spPr>
          <a:xfrm>
            <a:off x="8270616" y="2683174"/>
            <a:ext cx="3474787" cy="276205"/>
          </a:xfrm>
        </p:spPr>
        <p:txBody>
          <a:bodyPr anchor="ctr"/>
          <a:lstStyle>
            <a:lvl1pPr marL="0" indent="0">
              <a:buNone/>
              <a:defRPr sz="1600" b="0" i="0">
                <a:solidFill>
                  <a:schemeClr val="tx1"/>
                </a:solidFill>
              </a:defRPr>
            </a:lvl1pPr>
          </a:lstStyle>
          <a:p>
            <a:pPr lvl="0"/>
            <a:r>
              <a:rPr lang="en-US" i="1" dirty="0"/>
              <a:t>Title</a:t>
            </a:r>
          </a:p>
        </p:txBody>
      </p:sp>
      <p:sp>
        <p:nvSpPr>
          <p:cNvPr id="8" name="Text Placeholder 6">
            <a:extLst>
              <a:ext uri="{FF2B5EF4-FFF2-40B4-BE49-F238E27FC236}">
                <a16:creationId xmlns:a16="http://schemas.microsoft.com/office/drawing/2014/main" id="{7845C3FF-1C0A-51F8-299E-9B14708BF533}"/>
              </a:ext>
            </a:extLst>
          </p:cNvPr>
          <p:cNvSpPr>
            <a:spLocks noGrp="1"/>
          </p:cNvSpPr>
          <p:nvPr>
            <p:ph type="body" sz="quarter" idx="34" hasCustomPrompt="1"/>
          </p:nvPr>
        </p:nvSpPr>
        <p:spPr>
          <a:xfrm>
            <a:off x="8270614" y="2974604"/>
            <a:ext cx="3474789" cy="276204"/>
          </a:xfrm>
        </p:spPr>
        <p:txBody>
          <a:bodyPr anchor="ctr"/>
          <a:lstStyle>
            <a:lvl1pPr marL="0" indent="0">
              <a:buNone/>
              <a:defRPr sz="1600" i="0"/>
            </a:lvl1pPr>
          </a:lstStyle>
          <a:p>
            <a:pPr lvl="0"/>
            <a:r>
              <a:rPr lang="en-US" dirty="0"/>
              <a:t>Phone</a:t>
            </a:r>
          </a:p>
        </p:txBody>
      </p:sp>
      <p:sp>
        <p:nvSpPr>
          <p:cNvPr id="9" name="Text Placeholder 6">
            <a:extLst>
              <a:ext uri="{FF2B5EF4-FFF2-40B4-BE49-F238E27FC236}">
                <a16:creationId xmlns:a16="http://schemas.microsoft.com/office/drawing/2014/main" id="{9128DAA2-66B5-64AC-AE31-BF4D76C2D815}"/>
              </a:ext>
            </a:extLst>
          </p:cNvPr>
          <p:cNvSpPr>
            <a:spLocks noGrp="1"/>
          </p:cNvSpPr>
          <p:nvPr>
            <p:ph type="body" sz="quarter" idx="35" hasCustomPrompt="1"/>
          </p:nvPr>
        </p:nvSpPr>
        <p:spPr>
          <a:xfrm>
            <a:off x="8270615" y="3268375"/>
            <a:ext cx="3474788" cy="276884"/>
          </a:xfrm>
        </p:spPr>
        <p:txBody>
          <a:bodyPr anchor="ctr"/>
          <a:lstStyle>
            <a:lvl1pPr marL="0" indent="0">
              <a:buNone/>
              <a:defRPr sz="1600" i="0"/>
            </a:lvl1pPr>
          </a:lstStyle>
          <a:p>
            <a:pPr lvl="0"/>
            <a:r>
              <a:rPr lang="en-US" dirty="0"/>
              <a:t>email</a:t>
            </a:r>
          </a:p>
        </p:txBody>
      </p:sp>
    </p:spTree>
    <p:extLst>
      <p:ext uri="{BB962C8B-B14F-4D97-AF65-F5344CB8AC3E}">
        <p14:creationId xmlns:p14="http://schemas.microsoft.com/office/powerpoint/2010/main" val="1371539984"/>
      </p:ext>
    </p:extLst>
  </p:cSld>
  <p:clrMapOvr>
    <a:masterClrMapping/>
  </p:clrMapOvr>
  <p:extLst>
    <p:ext uri="{DCECCB84-F9BA-43D5-87BE-67443E8EF086}">
      <p15:sldGuideLst xmlns:p15="http://schemas.microsoft.com/office/powerpoint/2012/main">
        <p15:guide id="1" orient="horz" pos="1800" userDrawn="1">
          <p15:clr>
            <a:srgbClr val="FBAE40"/>
          </p15:clr>
        </p15:guide>
        <p15:guide id="2" orient="horz" pos="1992" userDrawn="1">
          <p15:clr>
            <a:srgbClr val="FBAE40"/>
          </p15:clr>
        </p15:guide>
        <p15:guide id="3" orient="horz" pos="2208"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3.png"/></Relationships>
</file>

<file path=ppt/slideMasters/slideMaster1.xml><?xml version="1.0" encoding="utf-8"?>
<p:sldMaster xmlns:a16="http://schemas.microsoft.com/office/drawing/2014/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DA4D1AB-C211-C41C-14FF-780FE1CDC2DA}"/>
              </a:ext>
            </a:extLst>
          </p:cNvPr>
          <p:cNvSpPr/>
          <p:nvPr userDrawn="1"/>
        </p:nvSpPr>
        <p:spPr>
          <a:xfrm>
            <a:off x="0" y="1"/>
            <a:ext cx="12192000" cy="6852444"/>
          </a:xfrm>
          <a:prstGeom prst="rect">
            <a:avLst/>
          </a:prstGeom>
          <a:solidFill>
            <a:srgbClr val="00263E"/>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ight Triangle 15">
            <a:extLst>
              <a:ext uri="{FF2B5EF4-FFF2-40B4-BE49-F238E27FC236}">
                <a16:creationId xmlns:a16="http://schemas.microsoft.com/office/drawing/2014/main" id="{BFDA9A12-52E3-9DA2-2F56-533EBED43811}"/>
              </a:ext>
            </a:extLst>
          </p:cNvPr>
          <p:cNvSpPr/>
          <p:nvPr userDrawn="1"/>
        </p:nvSpPr>
        <p:spPr>
          <a:xfrm flipH="1">
            <a:off x="5334000" y="1185069"/>
            <a:ext cx="6858000" cy="5667375"/>
          </a:xfrm>
          <a:custGeom>
            <a:avLst/>
            <a:gdLst>
              <a:gd name="connsiteX0" fmla="*/ 0 w 5753100"/>
              <a:gd name="connsiteY0" fmla="*/ 5753100 h 5753100"/>
              <a:gd name="connsiteX1" fmla="*/ 0 w 5753100"/>
              <a:gd name="connsiteY1" fmla="*/ 0 h 5753100"/>
              <a:gd name="connsiteX2" fmla="*/ 5753100 w 5753100"/>
              <a:gd name="connsiteY2" fmla="*/ 5753100 h 5753100"/>
              <a:gd name="connsiteX3" fmla="*/ 0 w 5753100"/>
              <a:gd name="connsiteY3" fmla="*/ 5753100 h 5753100"/>
              <a:gd name="connsiteX0" fmla="*/ 0 w 6410325"/>
              <a:gd name="connsiteY0" fmla="*/ 5753100 h 5753100"/>
              <a:gd name="connsiteX1" fmla="*/ 0 w 6410325"/>
              <a:gd name="connsiteY1" fmla="*/ 0 h 5753100"/>
              <a:gd name="connsiteX2" fmla="*/ 6410325 w 6410325"/>
              <a:gd name="connsiteY2" fmla="*/ 5753100 h 5753100"/>
              <a:gd name="connsiteX3" fmla="*/ 0 w 6410325"/>
              <a:gd name="connsiteY3" fmla="*/ 5753100 h 5753100"/>
              <a:gd name="connsiteX0" fmla="*/ 0 w 6858000"/>
              <a:gd name="connsiteY0" fmla="*/ 5753100 h 5753100"/>
              <a:gd name="connsiteX1" fmla="*/ 0 w 6858000"/>
              <a:gd name="connsiteY1" fmla="*/ 0 h 5753100"/>
              <a:gd name="connsiteX2" fmla="*/ 6858000 w 6858000"/>
              <a:gd name="connsiteY2" fmla="*/ 5753100 h 5753100"/>
              <a:gd name="connsiteX3" fmla="*/ 0 w 6858000"/>
              <a:gd name="connsiteY3" fmla="*/ 5753100 h 5753100"/>
              <a:gd name="connsiteX0" fmla="*/ 0 w 6858000"/>
              <a:gd name="connsiteY0" fmla="*/ 5667375 h 5667375"/>
              <a:gd name="connsiteX1" fmla="*/ 0 w 6858000"/>
              <a:gd name="connsiteY1" fmla="*/ 0 h 5667375"/>
              <a:gd name="connsiteX2" fmla="*/ 6858000 w 6858000"/>
              <a:gd name="connsiteY2" fmla="*/ 5667375 h 5667375"/>
              <a:gd name="connsiteX3" fmla="*/ 0 w 6858000"/>
              <a:gd name="connsiteY3" fmla="*/ 5667375 h 5667375"/>
            </a:gdLst>
            <a:ahLst/>
            <a:cxnLst>
              <a:cxn ang="0">
                <a:pos x="connsiteX0" y="connsiteY0"/>
              </a:cxn>
              <a:cxn ang="0">
                <a:pos x="connsiteX1" y="connsiteY1"/>
              </a:cxn>
              <a:cxn ang="0">
                <a:pos x="connsiteX2" y="connsiteY2"/>
              </a:cxn>
              <a:cxn ang="0">
                <a:pos x="connsiteX3" y="connsiteY3"/>
              </a:cxn>
            </a:cxnLst>
            <a:rect l="l" t="t" r="r" b="b"/>
            <a:pathLst>
              <a:path w="6858000" h="5667375">
                <a:moveTo>
                  <a:pt x="0" y="5667375"/>
                </a:moveTo>
                <a:lnTo>
                  <a:pt x="0" y="0"/>
                </a:lnTo>
                <a:lnTo>
                  <a:pt x="6858000" y="5667375"/>
                </a:lnTo>
                <a:lnTo>
                  <a:pt x="0" y="5667375"/>
                </a:lnTo>
                <a:close/>
              </a:path>
            </a:pathLst>
          </a:cu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Blue text on a black background&#10;&#10;Description automatically generated">
            <a:extLst>
              <a:ext uri="{FF2B5EF4-FFF2-40B4-BE49-F238E27FC236}">
                <a16:creationId xmlns:a16="http://schemas.microsoft.com/office/drawing/2014/main" id="{630A64D3-F577-32BB-7DFC-8336A294B037}"/>
              </a:ext>
            </a:extLst>
          </p:cNvPr>
          <p:cNvPicPr>
            <a:picLocks noChangeAspect="1"/>
          </p:cNvPicPr>
          <p:nvPr userDrawn="1"/>
        </p:nvPicPr>
        <p:blipFill>
          <a:blip r:embed="rId3"/>
          <a:stretch>
            <a:fillRect/>
          </a:stretch>
        </p:blipFill>
        <p:spPr>
          <a:xfrm>
            <a:off x="8532834" y="5305425"/>
            <a:ext cx="2506641" cy="1071562"/>
          </a:xfrm>
          <a:prstGeom prst="rect">
            <a:avLst/>
          </a:prstGeom>
        </p:spPr>
      </p:pic>
      <p:cxnSp>
        <p:nvCxnSpPr>
          <p:cNvPr id="8" name="Straight Connector 7">
            <a:extLst>
              <a:ext uri="{FF2B5EF4-FFF2-40B4-BE49-F238E27FC236}">
                <a16:creationId xmlns:a16="http://schemas.microsoft.com/office/drawing/2014/main" id="{601B2C47-996C-EAFE-F105-DEC0ED6B9F71}"/>
              </a:ext>
            </a:extLst>
          </p:cNvPr>
          <p:cNvCxnSpPr>
            <a:cxnSpLocks/>
          </p:cNvCxnSpPr>
          <p:nvPr userDrawn="1"/>
        </p:nvCxnSpPr>
        <p:spPr>
          <a:xfrm>
            <a:off x="905741" y="3695700"/>
            <a:ext cx="3980584" cy="0"/>
          </a:xfrm>
          <a:prstGeom prst="line">
            <a:avLst/>
          </a:prstGeom>
          <a:ln w="50800">
            <a:solidFill>
              <a:srgbClr val="00ACA0"/>
            </a:solidFill>
          </a:ln>
        </p:spPr>
        <p:style>
          <a:lnRef idx="1">
            <a:schemeClr val="accent1"/>
          </a:lnRef>
          <a:fillRef idx="0">
            <a:schemeClr val="accent1"/>
          </a:fillRef>
          <a:effectRef idx="0">
            <a:schemeClr val="accent1"/>
          </a:effectRef>
          <a:fontRef idx="minor">
            <a:schemeClr val="tx1"/>
          </a:fontRef>
        </p:style>
      </p:cxnSp>
      <p:pic>
        <p:nvPicPr>
          <p:cNvPr id="16" name="Picture 15" descr="A black background with blue arrows&#10;&#10;Description automatically generated">
            <a:extLst>
              <a:ext uri="{FF2B5EF4-FFF2-40B4-BE49-F238E27FC236}">
                <a16:creationId xmlns:a16="http://schemas.microsoft.com/office/drawing/2014/main" id="{6A92439A-A837-6F99-6C5F-51C664A5A872}"/>
              </a:ext>
            </a:extLst>
          </p:cNvPr>
          <p:cNvPicPr>
            <a:picLocks noChangeAspect="1"/>
          </p:cNvPicPr>
          <p:nvPr userDrawn="1"/>
        </p:nvPicPr>
        <p:blipFill rotWithShape="1">
          <a:blip r:embed="rId4"/>
          <a:srcRect l="24142" t="42599" r="23770" b="35600"/>
          <a:stretch/>
        </p:blipFill>
        <p:spPr>
          <a:xfrm>
            <a:off x="2896033" y="1"/>
            <a:ext cx="6781801" cy="2838449"/>
          </a:xfrm>
          <a:prstGeom prst="rect">
            <a:avLst/>
          </a:prstGeom>
          <a:ln>
            <a:noFill/>
          </a:ln>
        </p:spPr>
      </p:pic>
    </p:spTree>
    <p:extLst>
      <p:ext uri="{BB962C8B-B14F-4D97-AF65-F5344CB8AC3E}">
        <p14:creationId xmlns:p14="http://schemas.microsoft.com/office/powerpoint/2010/main" val="3363359521"/>
      </p:ext>
    </p:extLst>
  </p:cSld>
  <p:clrMap bg1="lt1" tx1="dk1" bg2="lt2" tx2="dk2" accent1="accent1" accent2="accent2" accent3="accent3" accent4="accent4" accent5="accent5" accent6="accent6" hlink="hlink" folHlink="folHlink"/>
  <p:sldLayoutIdLst>
    <p:sldLayoutId id="2147483839" r:id="rId1"/>
  </p:sldLayoutIdLst>
  <p:txStyles>
    <p:titleStyle>
      <a:lvl1pPr algn="l" defTabSz="457200" rtl="0" eaLnBrk="1" fontAlgn="base" hangingPunct="1">
        <a:spcBef>
          <a:spcPct val="0"/>
        </a:spcBef>
        <a:spcAft>
          <a:spcPct val="0"/>
        </a:spcAft>
        <a:defRPr lang="en-US" sz="6000" kern="1200" dirty="0">
          <a:solidFill>
            <a:schemeClr val="bg1"/>
          </a:solidFill>
          <a:latin typeface="Bahnschrift Light" panose="020B0502040204020203" pitchFamily="34" charset="0"/>
          <a:ea typeface="+mj-ea"/>
          <a:cs typeface="+mj-cs"/>
        </a:defRPr>
      </a:lvl1pPr>
      <a:lvl2pPr algn="l" defTabSz="457200" rtl="0" eaLnBrk="1" fontAlgn="base" hangingPunct="1">
        <a:spcBef>
          <a:spcPct val="0"/>
        </a:spcBef>
        <a:spcAft>
          <a:spcPct val="0"/>
        </a:spcAft>
        <a:defRPr sz="5400">
          <a:solidFill>
            <a:srgbClr val="FFFFFF"/>
          </a:solidFill>
          <a:latin typeface="BankGothic Md BT" pitchFamily="34" charset="0"/>
          <a:ea typeface="Humnst777 Bd BT"/>
          <a:cs typeface="Humnst777 Bd BT"/>
        </a:defRPr>
      </a:lvl2pPr>
      <a:lvl3pPr algn="l" defTabSz="457200" rtl="0" eaLnBrk="1" fontAlgn="base" hangingPunct="1">
        <a:spcBef>
          <a:spcPct val="0"/>
        </a:spcBef>
        <a:spcAft>
          <a:spcPct val="0"/>
        </a:spcAft>
        <a:defRPr sz="5400">
          <a:solidFill>
            <a:srgbClr val="FFFFFF"/>
          </a:solidFill>
          <a:latin typeface="BankGothic Md BT" pitchFamily="34" charset="0"/>
          <a:ea typeface="Humnst777 Bd BT"/>
          <a:cs typeface="Humnst777 Bd BT"/>
        </a:defRPr>
      </a:lvl3pPr>
      <a:lvl4pPr algn="l" defTabSz="457200" rtl="0" eaLnBrk="1" fontAlgn="base" hangingPunct="1">
        <a:spcBef>
          <a:spcPct val="0"/>
        </a:spcBef>
        <a:spcAft>
          <a:spcPct val="0"/>
        </a:spcAft>
        <a:defRPr sz="5400">
          <a:solidFill>
            <a:srgbClr val="FFFFFF"/>
          </a:solidFill>
          <a:latin typeface="BankGothic Md BT" pitchFamily="34" charset="0"/>
          <a:ea typeface="Humnst777 Bd BT"/>
          <a:cs typeface="Humnst777 Bd BT"/>
        </a:defRPr>
      </a:lvl4pPr>
      <a:lvl5pPr algn="l" defTabSz="457200" rtl="0" eaLnBrk="1" fontAlgn="base" hangingPunct="1">
        <a:spcBef>
          <a:spcPct val="0"/>
        </a:spcBef>
        <a:spcAft>
          <a:spcPct val="0"/>
        </a:spcAft>
        <a:defRPr sz="5400">
          <a:solidFill>
            <a:srgbClr val="FFFFFF"/>
          </a:solidFill>
          <a:latin typeface="BankGothic Md BT" pitchFamily="34" charset="0"/>
          <a:ea typeface="Humnst777 Bd BT"/>
          <a:cs typeface="Humnst777 Bd BT"/>
        </a:defRPr>
      </a:lvl5pPr>
      <a:lvl6pPr marL="457200" algn="l" defTabSz="457200" rtl="0" eaLnBrk="1" fontAlgn="base" hangingPunct="1">
        <a:spcBef>
          <a:spcPct val="0"/>
        </a:spcBef>
        <a:spcAft>
          <a:spcPct val="0"/>
        </a:spcAft>
        <a:defRPr sz="5400">
          <a:solidFill>
            <a:srgbClr val="FFFFFF"/>
          </a:solidFill>
          <a:latin typeface="BankGothic Md BT" pitchFamily="34" charset="0"/>
          <a:ea typeface="Humnst777 Bd BT"/>
          <a:cs typeface="Humnst777 Bd BT"/>
        </a:defRPr>
      </a:lvl6pPr>
      <a:lvl7pPr marL="914400" algn="l" defTabSz="457200" rtl="0" eaLnBrk="1" fontAlgn="base" hangingPunct="1">
        <a:spcBef>
          <a:spcPct val="0"/>
        </a:spcBef>
        <a:spcAft>
          <a:spcPct val="0"/>
        </a:spcAft>
        <a:defRPr sz="5400">
          <a:solidFill>
            <a:srgbClr val="FFFFFF"/>
          </a:solidFill>
          <a:latin typeface="BankGothic Md BT" pitchFamily="34" charset="0"/>
          <a:ea typeface="Humnst777 Bd BT"/>
          <a:cs typeface="Humnst777 Bd BT"/>
        </a:defRPr>
      </a:lvl7pPr>
      <a:lvl8pPr marL="1371600" algn="l" defTabSz="457200" rtl="0" eaLnBrk="1" fontAlgn="base" hangingPunct="1">
        <a:spcBef>
          <a:spcPct val="0"/>
        </a:spcBef>
        <a:spcAft>
          <a:spcPct val="0"/>
        </a:spcAft>
        <a:defRPr sz="5400">
          <a:solidFill>
            <a:srgbClr val="FFFFFF"/>
          </a:solidFill>
          <a:latin typeface="BankGothic Md BT" pitchFamily="34" charset="0"/>
          <a:ea typeface="Humnst777 Bd BT"/>
          <a:cs typeface="Humnst777 Bd BT"/>
        </a:defRPr>
      </a:lvl8pPr>
      <a:lvl9pPr marL="1828800" algn="l" defTabSz="457200" rtl="0" eaLnBrk="1" fontAlgn="base" hangingPunct="1">
        <a:spcBef>
          <a:spcPct val="0"/>
        </a:spcBef>
        <a:spcAft>
          <a:spcPct val="0"/>
        </a:spcAft>
        <a:defRPr sz="5400">
          <a:solidFill>
            <a:srgbClr val="FFFFFF"/>
          </a:solidFill>
          <a:latin typeface="BankGothic Md BT" pitchFamily="34" charset="0"/>
          <a:ea typeface="Humnst777 Bd BT"/>
          <a:cs typeface="Humnst777 Bd BT"/>
        </a:defRPr>
      </a:lvl9pPr>
    </p:titleStyle>
    <p:bodyStyle>
      <a:lvl1pPr marL="0" indent="0" algn="l" defTabSz="457200" rtl="0" eaLnBrk="1" fontAlgn="base" hangingPunct="1">
        <a:spcBef>
          <a:spcPct val="0"/>
        </a:spcBef>
        <a:spcAft>
          <a:spcPct val="0"/>
        </a:spcAft>
        <a:buFont typeface="Arial" pitchFamily="34" charset="0"/>
        <a:buNone/>
        <a:defRPr lang="en-US" sz="3200" kern="1200" dirty="0" smtClean="0">
          <a:solidFill>
            <a:schemeClr val="bg1"/>
          </a:solidFill>
          <a:latin typeface="Bahnschrift Light" panose="020B0502040204020203" pitchFamily="34" charset="0"/>
          <a:ea typeface="+mj-ea"/>
          <a:cs typeface="+mj-c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16="http://schemas.microsoft.com/office/drawing/2014/main" xmlns:a14="http://schemas.microsoft.com/office/drawing/2010/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3A24671-E039-2DED-201E-015FD4B09205}"/>
              </a:ext>
            </a:extLst>
          </p:cNvPr>
          <p:cNvSpPr/>
          <p:nvPr userDrawn="1"/>
        </p:nvSpPr>
        <p:spPr>
          <a:xfrm>
            <a:off x="0" y="0"/>
            <a:ext cx="12192000" cy="812801"/>
          </a:xfrm>
          <a:prstGeom prst="rect">
            <a:avLst/>
          </a:prstGeom>
          <a:solidFill>
            <a:srgbClr val="00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0" name="Title Placeholder 1">
            <a:extLst>
              <a:ext uri="{FF2B5EF4-FFF2-40B4-BE49-F238E27FC236}">
                <a16:creationId xmlns:a16="http://schemas.microsoft.com/office/drawing/2014/main" id="{52079C91-18A7-1A89-F6F9-555BA29970DC}"/>
              </a:ext>
            </a:extLst>
          </p:cNvPr>
          <p:cNvSpPr>
            <a:spLocks noGrp="1"/>
          </p:cNvSpPr>
          <p:nvPr>
            <p:ph type="title"/>
          </p:nvPr>
        </p:nvSpPr>
        <p:spPr bwMode="auto">
          <a:xfrm>
            <a:off x="609145" y="74614"/>
            <a:ext cx="1091141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lgn="l" defTabSz="457200" rtl="0" eaLnBrk="0" fontAlgn="base" hangingPunct="0">
              <a:spcBef>
                <a:spcPct val="0"/>
              </a:spcBef>
              <a:spcAft>
                <a:spcPct val="0"/>
              </a:spcAft>
            </a:pPr>
            <a:r>
              <a:rPr lang="en-US" altLang="en-US" dirty="0"/>
              <a:t>Agenda 1</a:t>
            </a:r>
          </a:p>
        </p:txBody>
      </p:sp>
      <p:sp>
        <p:nvSpPr>
          <p:cNvPr id="21" name="TextBox 20">
            <a:extLst>
              <a:ext uri="{FF2B5EF4-FFF2-40B4-BE49-F238E27FC236}">
                <a16:creationId xmlns:a16="http://schemas.microsoft.com/office/drawing/2014/main" id="{5CA19D3D-C03A-AAA6-3427-A4DD070A4B64}"/>
              </a:ext>
            </a:extLst>
          </p:cNvPr>
          <p:cNvSpPr txBox="1"/>
          <p:nvPr userDrawn="1"/>
        </p:nvSpPr>
        <p:spPr>
          <a:xfrm>
            <a:off x="517589" y="6394451"/>
            <a:ext cx="5461180" cy="261610"/>
          </a:xfrm>
          <a:prstGeom prst="rect">
            <a:avLst/>
          </a:prstGeom>
          <a:noFill/>
        </p:spPr>
        <p:txBody>
          <a:bodyPr wrap="square" rtlCol="0">
            <a:spAutoFit/>
          </a:bodyPr>
          <a:lstStyle/>
          <a:p>
            <a:fld id="{0C0F85BD-1436-4CCB-8B6B-63E0701D4AC0}" type="slidenum">
              <a:rPr lang="en-US" sz="1100" b="0" smtClean="0">
                <a:latin typeface="Bahnschrift Light" panose="020B0502040204020203" pitchFamily="34" charset="0"/>
                <a:ea typeface="DIN 2014 Light" panose="020B0404020202020204" pitchFamily="34" charset="0"/>
              </a:rPr>
              <a:pPr/>
              <a:t>‹#›</a:t>
            </a:fld>
            <a:r>
              <a:rPr lang="en-US" sz="1100" b="0" dirty="0">
                <a:latin typeface="Bahnschrift Light" panose="020B0502040204020203" pitchFamily="34" charset="0"/>
                <a:ea typeface="DIN 2014 Light" panose="020B0404020202020204" pitchFamily="34" charset="0"/>
              </a:rPr>
              <a:t> |  </a:t>
            </a:r>
            <a:r>
              <a:rPr lang="en-US" sz="1100" b="0" baseline="0" dirty="0">
                <a:latin typeface="Bahnschrift Light" panose="020B0502040204020203" pitchFamily="34" charset="0"/>
                <a:ea typeface="DIN 2014 Light" panose="020B0404020202020204" pitchFamily="34" charset="0"/>
              </a:rPr>
              <a:t>©</a:t>
            </a:r>
            <a:r>
              <a:rPr lang="en-US" sz="1100" b="0" dirty="0">
                <a:latin typeface="Bahnschrift Light" panose="020B0502040204020203" pitchFamily="34" charset="0"/>
                <a:ea typeface="DIN 2014 Light" panose="020B0404020202020204" pitchFamily="34" charset="0"/>
              </a:rPr>
              <a:t> 2024 Williams Mullen</a:t>
            </a:r>
          </a:p>
        </p:txBody>
      </p:sp>
      <p:pic>
        <p:nvPicPr>
          <p:cNvPr id="22" name="Picture 21">
            <a:extLst>
              <a:ext uri="{FF2B5EF4-FFF2-40B4-BE49-F238E27FC236}">
                <a16:creationId xmlns:a16="http://schemas.microsoft.com/office/drawing/2014/main" id="{0A1AC9E8-B2D6-30B6-9D3E-8695012A4463}"/>
              </a:ext>
            </a:extLst>
          </p:cNvPr>
          <p:cNvPicPr>
            <a:picLocks noChangeAspect="1"/>
          </p:cNvPicPr>
          <p:nvPr userDrawn="1"/>
        </p:nvPicPr>
        <p:blipFill>
          <a:blip r:embed="rId3"/>
          <a:srcRect/>
          <a:stretch/>
        </p:blipFill>
        <p:spPr>
          <a:xfrm>
            <a:off x="7670800" y="6307569"/>
            <a:ext cx="4114800" cy="272920"/>
          </a:xfrm>
          <a:prstGeom prst="rect">
            <a:avLst/>
          </a:prstGeom>
        </p:spPr>
      </p:pic>
    </p:spTree>
    <p:extLst>
      <p:ext uri="{BB962C8B-B14F-4D97-AF65-F5344CB8AC3E}">
        <p14:creationId xmlns:p14="http://schemas.microsoft.com/office/powerpoint/2010/main" val="1360969947"/>
      </p:ext>
    </p:extLst>
  </p:cSld>
  <p:clrMap bg1="lt1" tx1="dk1" bg2="lt2" tx2="dk2" accent1="accent1" accent2="accent2" accent3="accent3" accent4="accent4" accent5="accent5" accent6="accent6" hlink="hlink" folHlink="folHlink"/>
  <p:sldLayoutIdLst>
    <p:sldLayoutId id="2147483819" r:id="rId1"/>
  </p:sldLayoutIdLst>
  <p:txStyles>
    <p:titleStyle>
      <a:lvl1pPr algn="l" defTabSz="914400" rtl="0" eaLnBrk="1" latinLnBrk="0" hangingPunct="1">
        <a:lnSpc>
          <a:spcPct val="90000"/>
        </a:lnSpc>
        <a:spcBef>
          <a:spcPct val="0"/>
        </a:spcBef>
        <a:buNone/>
        <a:defRPr lang="en-US" altLang="en-US" sz="3200" kern="1200" dirty="0">
          <a:solidFill>
            <a:schemeClr val="bg1"/>
          </a:solidFill>
          <a:latin typeface="Bahnschrift" panose="020B0502040204020203"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16="http://schemas.microsoft.com/office/drawing/2014/main" xmlns:a14="http://schemas.microsoft.com/office/drawing/2010/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76DB25-B663-DA59-7A5B-2BE312D8A046}"/>
              </a:ext>
            </a:extLst>
          </p:cNvPr>
          <p:cNvSpPr/>
          <p:nvPr userDrawn="1"/>
        </p:nvSpPr>
        <p:spPr>
          <a:xfrm>
            <a:off x="0" y="1"/>
            <a:ext cx="12192000" cy="5618374"/>
          </a:xfrm>
          <a:prstGeom prst="rect">
            <a:avLst/>
          </a:prstGeom>
          <a:solidFill>
            <a:srgbClr val="00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9" name="Straight Connector 8">
            <a:extLst>
              <a:ext uri="{FF2B5EF4-FFF2-40B4-BE49-F238E27FC236}">
                <a16:creationId xmlns:a16="http://schemas.microsoft.com/office/drawing/2014/main" id="{F56F7D70-C9AC-E94A-EC3B-3333796E05E2}"/>
              </a:ext>
            </a:extLst>
          </p:cNvPr>
          <p:cNvCxnSpPr>
            <a:cxnSpLocks/>
          </p:cNvCxnSpPr>
          <p:nvPr userDrawn="1"/>
        </p:nvCxnSpPr>
        <p:spPr>
          <a:xfrm>
            <a:off x="2867891" y="4000500"/>
            <a:ext cx="6508865" cy="0"/>
          </a:xfrm>
          <a:prstGeom prst="line">
            <a:avLst/>
          </a:prstGeom>
          <a:ln w="50800">
            <a:solidFill>
              <a:srgbClr val="00ACA0"/>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3F53E8C5-01F5-6AF7-C843-2098BA01F277}"/>
              </a:ext>
            </a:extLst>
          </p:cNvPr>
          <p:cNvSpPr>
            <a:spLocks noGrp="1"/>
          </p:cNvSpPr>
          <p:nvPr>
            <p:ph type="title"/>
          </p:nvPr>
        </p:nvSpPr>
        <p:spPr bwMode="auto">
          <a:xfrm>
            <a:off x="609145" y="2809188"/>
            <a:ext cx="1091141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a:t>
            </a:r>
          </a:p>
        </p:txBody>
      </p:sp>
      <p:sp>
        <p:nvSpPr>
          <p:cNvPr id="11" name="TextBox 10">
            <a:extLst>
              <a:ext uri="{FF2B5EF4-FFF2-40B4-BE49-F238E27FC236}">
                <a16:creationId xmlns:a16="http://schemas.microsoft.com/office/drawing/2014/main" id="{C61FB98A-3C8B-FD59-8EB4-AFC7EF9CAEE8}"/>
              </a:ext>
            </a:extLst>
          </p:cNvPr>
          <p:cNvSpPr txBox="1"/>
          <p:nvPr userDrawn="1"/>
        </p:nvSpPr>
        <p:spPr>
          <a:xfrm>
            <a:off x="517589" y="6394451"/>
            <a:ext cx="5461180" cy="261610"/>
          </a:xfrm>
          <a:prstGeom prst="rect">
            <a:avLst/>
          </a:prstGeom>
          <a:noFill/>
        </p:spPr>
        <p:txBody>
          <a:bodyPr wrap="square" rtlCol="0">
            <a:spAutoFit/>
          </a:bodyPr>
          <a:lstStyle/>
          <a:p>
            <a:fld id="{0C0F85BD-1436-4CCB-8B6B-63E0701D4AC0}" type="slidenum">
              <a:rPr lang="en-US" sz="1100" b="0" smtClean="0">
                <a:latin typeface="Bahnschrift Light" panose="020B0502040204020203" pitchFamily="34" charset="0"/>
                <a:ea typeface="DIN 2014 Light" panose="020B0404020202020204" pitchFamily="34" charset="0"/>
              </a:rPr>
              <a:pPr/>
              <a:t>‹#›</a:t>
            </a:fld>
            <a:r>
              <a:rPr lang="en-US" sz="1100" b="0" dirty="0">
                <a:latin typeface="Bahnschrift Light" panose="020B0502040204020203" pitchFamily="34" charset="0"/>
                <a:ea typeface="DIN 2014 Light" panose="020B0404020202020204" pitchFamily="34" charset="0"/>
              </a:rPr>
              <a:t> |  </a:t>
            </a:r>
            <a:r>
              <a:rPr lang="en-US" sz="1100" b="0" baseline="0" dirty="0">
                <a:latin typeface="Bahnschrift Light" panose="020B0502040204020203" pitchFamily="34" charset="0"/>
                <a:ea typeface="DIN 2014 Light" panose="020B0404020202020204" pitchFamily="34" charset="0"/>
              </a:rPr>
              <a:t>©</a:t>
            </a:r>
            <a:r>
              <a:rPr lang="en-US" sz="1100" b="0" dirty="0">
                <a:latin typeface="Bahnschrift Light" panose="020B0502040204020203" pitchFamily="34" charset="0"/>
                <a:ea typeface="DIN 2014 Light" panose="020B0404020202020204" pitchFamily="34" charset="0"/>
              </a:rPr>
              <a:t> 2024 Williams Mullen</a:t>
            </a:r>
          </a:p>
        </p:txBody>
      </p:sp>
      <p:pic>
        <p:nvPicPr>
          <p:cNvPr id="12" name="Picture 11">
            <a:extLst>
              <a:ext uri="{FF2B5EF4-FFF2-40B4-BE49-F238E27FC236}">
                <a16:creationId xmlns:a16="http://schemas.microsoft.com/office/drawing/2014/main" id="{5C05DA71-4B9A-678A-F4C4-12D8B58EE900}"/>
              </a:ext>
            </a:extLst>
          </p:cNvPr>
          <p:cNvPicPr>
            <a:picLocks noChangeAspect="1"/>
          </p:cNvPicPr>
          <p:nvPr userDrawn="1"/>
        </p:nvPicPr>
        <p:blipFill>
          <a:blip r:embed="rId3"/>
          <a:srcRect/>
          <a:stretch/>
        </p:blipFill>
        <p:spPr>
          <a:xfrm>
            <a:off x="7670800" y="6307569"/>
            <a:ext cx="4114800" cy="272920"/>
          </a:xfrm>
          <a:prstGeom prst="rect">
            <a:avLst/>
          </a:prstGeom>
        </p:spPr>
      </p:pic>
      <p:pic>
        <p:nvPicPr>
          <p:cNvPr id="14" name="Picture 13" descr="A black background with blue arrows&#10;&#10;Description automatically generated">
            <a:extLst>
              <a:ext uri="{FF2B5EF4-FFF2-40B4-BE49-F238E27FC236}">
                <a16:creationId xmlns:a16="http://schemas.microsoft.com/office/drawing/2014/main" id="{E6EA3445-DF65-15CA-A4A1-367763E2C862}"/>
              </a:ext>
            </a:extLst>
          </p:cNvPr>
          <p:cNvPicPr>
            <a:picLocks noChangeAspect="1"/>
          </p:cNvPicPr>
          <p:nvPr userDrawn="1"/>
        </p:nvPicPr>
        <p:blipFill rotWithShape="1">
          <a:blip r:embed="rId4"/>
          <a:srcRect l="10636" t="19112" b="68771"/>
          <a:stretch/>
        </p:blipFill>
        <p:spPr>
          <a:xfrm>
            <a:off x="0" y="1"/>
            <a:ext cx="11520562" cy="1562099"/>
          </a:xfrm>
          <a:prstGeom prst="rect">
            <a:avLst/>
          </a:prstGeom>
        </p:spPr>
      </p:pic>
    </p:spTree>
    <p:extLst>
      <p:ext uri="{BB962C8B-B14F-4D97-AF65-F5344CB8AC3E}">
        <p14:creationId xmlns:p14="http://schemas.microsoft.com/office/powerpoint/2010/main" val="1023132115"/>
      </p:ext>
    </p:extLst>
  </p:cSld>
  <p:clrMap bg1="lt1" tx1="dk1" bg2="lt2" tx2="dk2" accent1="accent1" accent2="accent2" accent3="accent3" accent4="accent4" accent5="accent5" accent6="accent6" hlink="hlink" folHlink="folHlink"/>
  <p:sldLayoutIdLst>
    <p:sldLayoutId id="2147483786" r:id="rId1"/>
  </p:sldLayoutIdLst>
  <p:txStyles>
    <p:titleStyle>
      <a:lvl1pPr algn="ctr" defTabSz="914400" rtl="0" eaLnBrk="1" latinLnBrk="0" hangingPunct="1">
        <a:lnSpc>
          <a:spcPct val="90000"/>
        </a:lnSpc>
        <a:spcBef>
          <a:spcPct val="0"/>
        </a:spcBef>
        <a:buNone/>
        <a:defRPr lang="en-US" altLang="en-US" sz="5400" kern="1200" dirty="0">
          <a:solidFill>
            <a:srgbClr val="00ACA0"/>
          </a:solidFill>
          <a:latin typeface="Bahnschrift Light" panose="020B0502040204020203" pitchFamily="34" charset="0"/>
          <a:ea typeface="DIN 2014" panose="020B0504020202020204" pitchFamily="34"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16="http://schemas.microsoft.com/office/drawing/2014/main" xmlns:a14="http://schemas.microsoft.com/office/drawing/2010/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CD37277-9E82-36C3-14EC-81FF2B11C1C0}"/>
              </a:ext>
            </a:extLst>
          </p:cNvPr>
          <p:cNvSpPr/>
          <p:nvPr userDrawn="1"/>
        </p:nvSpPr>
        <p:spPr>
          <a:xfrm>
            <a:off x="0" y="0"/>
            <a:ext cx="12192000" cy="812801"/>
          </a:xfrm>
          <a:prstGeom prst="rect">
            <a:avLst/>
          </a:prstGeom>
          <a:solidFill>
            <a:srgbClr val="00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26" name="Title Placeholder 1"/>
          <p:cNvSpPr>
            <a:spLocks noGrp="1"/>
          </p:cNvSpPr>
          <p:nvPr>
            <p:ph type="title"/>
          </p:nvPr>
        </p:nvSpPr>
        <p:spPr bwMode="auto">
          <a:xfrm>
            <a:off x="609145" y="74614"/>
            <a:ext cx="1091141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Title</a:t>
            </a:r>
          </a:p>
        </p:txBody>
      </p:sp>
      <p:sp>
        <p:nvSpPr>
          <p:cNvPr id="1030" name="Slide Number Placeholder 5"/>
          <p:cNvSpPr>
            <a:spLocks/>
          </p:cNvSpPr>
          <p:nvPr/>
        </p:nvSpPr>
        <p:spPr bwMode="auto">
          <a:xfrm>
            <a:off x="406400" y="6394451"/>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fld id="{8B27931D-E4B2-49AA-B4F7-8C3F6C09B572}" type="slidenum">
              <a:rPr lang="en-US" altLang="en-US" smtClean="0">
                <a:solidFill>
                  <a:schemeClr val="bg1"/>
                </a:solidFill>
                <a:latin typeface="Arial" panose="020B0604020202020204" pitchFamily="34" charset="0"/>
              </a:rPr>
              <a:pPr eaLnBrk="1" hangingPunct="1">
                <a:defRPr/>
              </a:pPr>
              <a:t>‹#›</a:t>
            </a:fld>
            <a:endParaRPr lang="en-US" altLang="en-US" dirty="0">
              <a:solidFill>
                <a:schemeClr val="bg1"/>
              </a:solidFill>
              <a:latin typeface="Arial" panose="020B0604020202020204" pitchFamily="34" charset="0"/>
            </a:endParaRPr>
          </a:p>
        </p:txBody>
      </p:sp>
      <p:sp>
        <p:nvSpPr>
          <p:cNvPr id="2" name="Text Placeholder 2"/>
          <p:cNvSpPr>
            <a:spLocks noGrp="1"/>
          </p:cNvSpPr>
          <p:nvPr>
            <p:ph type="body" idx="1"/>
          </p:nvPr>
        </p:nvSpPr>
        <p:spPr bwMode="auto">
          <a:xfrm>
            <a:off x="609600" y="90487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9" name="Slide Number Placeholder 5"/>
          <p:cNvSpPr>
            <a:spLocks/>
          </p:cNvSpPr>
          <p:nvPr userDrawn="1"/>
        </p:nvSpPr>
        <p:spPr bwMode="auto">
          <a:xfrm>
            <a:off x="406400" y="6394451"/>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fld id="{723FF0B8-24B3-4B73-8477-65BB56D075F6}" type="slidenum">
              <a:rPr lang="en-US" altLang="en-US" smtClean="0">
                <a:solidFill>
                  <a:schemeClr val="bg1"/>
                </a:solidFill>
                <a:latin typeface="Arial" panose="020B0604020202020204" pitchFamily="34" charset="0"/>
              </a:rPr>
              <a:pPr eaLnBrk="1" hangingPunct="1">
                <a:defRPr/>
              </a:pPr>
              <a:t>‹#›</a:t>
            </a:fld>
            <a:endParaRPr lang="en-US" altLang="en-US" dirty="0">
              <a:solidFill>
                <a:schemeClr val="bg1"/>
              </a:solidFill>
              <a:latin typeface="Arial" panose="020B0604020202020204" pitchFamily="34" charset="0"/>
            </a:endParaRPr>
          </a:p>
        </p:txBody>
      </p:sp>
      <p:sp>
        <p:nvSpPr>
          <p:cNvPr id="3" name="TextBox 2">
            <a:extLst>
              <a:ext uri="{FF2B5EF4-FFF2-40B4-BE49-F238E27FC236}">
                <a16:creationId xmlns:a16="http://schemas.microsoft.com/office/drawing/2014/main" id="{2CF06BAF-1552-217F-29DA-5A9905CD8E9C}"/>
              </a:ext>
            </a:extLst>
          </p:cNvPr>
          <p:cNvSpPr txBox="1"/>
          <p:nvPr userDrawn="1"/>
        </p:nvSpPr>
        <p:spPr>
          <a:xfrm>
            <a:off x="517589" y="6394451"/>
            <a:ext cx="5461180" cy="261610"/>
          </a:xfrm>
          <a:prstGeom prst="rect">
            <a:avLst/>
          </a:prstGeom>
          <a:noFill/>
        </p:spPr>
        <p:txBody>
          <a:bodyPr wrap="square" rtlCol="0">
            <a:spAutoFit/>
          </a:bodyPr>
          <a:lstStyle/>
          <a:p>
            <a:fld id="{0C0F85BD-1436-4CCB-8B6B-63E0701D4AC0}" type="slidenum">
              <a:rPr lang="en-US" sz="1100" b="0" smtClean="0">
                <a:latin typeface="Bahnschrift Light" panose="020B0502040204020203" pitchFamily="34" charset="0"/>
                <a:ea typeface="DIN 2014 Light" panose="020B0404020202020204" pitchFamily="34" charset="0"/>
              </a:rPr>
              <a:pPr/>
              <a:t>‹#›</a:t>
            </a:fld>
            <a:r>
              <a:rPr lang="en-US" sz="1100" b="0" dirty="0">
                <a:latin typeface="Bahnschrift Light" panose="020B0502040204020203" pitchFamily="34" charset="0"/>
                <a:ea typeface="DIN 2014 Light" panose="020B0404020202020204" pitchFamily="34" charset="0"/>
              </a:rPr>
              <a:t> |  </a:t>
            </a:r>
            <a:r>
              <a:rPr lang="en-US" sz="1100" b="0" baseline="0" dirty="0">
                <a:latin typeface="Bahnschrift Light" panose="020B0502040204020203" pitchFamily="34" charset="0"/>
                <a:ea typeface="DIN 2014 Light" panose="020B0404020202020204" pitchFamily="34" charset="0"/>
              </a:rPr>
              <a:t>©</a:t>
            </a:r>
            <a:r>
              <a:rPr lang="en-US" sz="1100" b="0" dirty="0">
                <a:latin typeface="Bahnschrift Light" panose="020B0502040204020203" pitchFamily="34" charset="0"/>
                <a:ea typeface="DIN 2014 Light" panose="020B0404020202020204" pitchFamily="34" charset="0"/>
              </a:rPr>
              <a:t> 2024 Williams Mullen</a:t>
            </a:r>
          </a:p>
        </p:txBody>
      </p:sp>
      <p:pic>
        <p:nvPicPr>
          <p:cNvPr id="5" name="Picture 4">
            <a:extLst>
              <a:ext uri="{FF2B5EF4-FFF2-40B4-BE49-F238E27FC236}">
                <a16:creationId xmlns:a16="http://schemas.microsoft.com/office/drawing/2014/main" id="{9E0EA466-F6B3-2D94-83CE-452A3AD4C79A}"/>
              </a:ext>
            </a:extLst>
          </p:cNvPr>
          <p:cNvPicPr>
            <a:picLocks noChangeAspect="1"/>
          </p:cNvPicPr>
          <p:nvPr userDrawn="1"/>
        </p:nvPicPr>
        <p:blipFill>
          <a:blip r:embed="rId9"/>
          <a:srcRect/>
          <a:stretch/>
        </p:blipFill>
        <p:spPr>
          <a:xfrm>
            <a:off x="7670800" y="6307569"/>
            <a:ext cx="4114800" cy="272920"/>
          </a:xfrm>
          <a:prstGeom prst="rect">
            <a:avLst/>
          </a:prstGeom>
        </p:spPr>
      </p:pic>
    </p:spTree>
    <p:extLst>
      <p:ext uri="{BB962C8B-B14F-4D97-AF65-F5344CB8AC3E}">
        <p14:creationId xmlns:p14="http://schemas.microsoft.com/office/powerpoint/2010/main" val="599164246"/>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93" r:id="rId3"/>
    <p:sldLayoutId id="2147483794" r:id="rId4"/>
    <p:sldLayoutId id="2147483781" r:id="rId5"/>
    <p:sldLayoutId id="2147483809" r:id="rId6"/>
    <p:sldLayoutId id="2147483808" r:id="rId7"/>
  </p:sldLayoutIdLst>
  <p:txStyles>
    <p:titleStyle>
      <a:lvl1pPr algn="l" defTabSz="457200" rtl="0" eaLnBrk="0" fontAlgn="base" hangingPunct="0">
        <a:spcBef>
          <a:spcPct val="0"/>
        </a:spcBef>
        <a:spcAft>
          <a:spcPct val="0"/>
        </a:spcAft>
        <a:defRPr sz="3200">
          <a:solidFill>
            <a:schemeClr val="bg1"/>
          </a:solidFill>
          <a:latin typeface="Bahnschrift" panose="020B0502040204020203" pitchFamily="34" charset="0"/>
          <a:ea typeface="+mj-ea"/>
          <a:cs typeface="+mj-cs"/>
        </a:defRPr>
      </a:lvl1pPr>
      <a:lvl2pPr algn="l" defTabSz="457200" rtl="0" eaLnBrk="0" fontAlgn="base" hangingPunct="0">
        <a:spcBef>
          <a:spcPct val="0"/>
        </a:spcBef>
        <a:spcAft>
          <a:spcPct val="0"/>
        </a:spcAft>
        <a:defRPr sz="3600">
          <a:solidFill>
            <a:srgbClr val="003C68"/>
          </a:solidFill>
          <a:latin typeface="BankGothic Md BT" pitchFamily="34" charset="0"/>
        </a:defRPr>
      </a:lvl2pPr>
      <a:lvl3pPr algn="l" defTabSz="457200" rtl="0" eaLnBrk="0" fontAlgn="base" hangingPunct="0">
        <a:spcBef>
          <a:spcPct val="0"/>
        </a:spcBef>
        <a:spcAft>
          <a:spcPct val="0"/>
        </a:spcAft>
        <a:defRPr sz="3600">
          <a:solidFill>
            <a:srgbClr val="003C68"/>
          </a:solidFill>
          <a:latin typeface="BankGothic Md BT" pitchFamily="34" charset="0"/>
        </a:defRPr>
      </a:lvl3pPr>
      <a:lvl4pPr algn="l" defTabSz="457200" rtl="0" eaLnBrk="0" fontAlgn="base" hangingPunct="0">
        <a:spcBef>
          <a:spcPct val="0"/>
        </a:spcBef>
        <a:spcAft>
          <a:spcPct val="0"/>
        </a:spcAft>
        <a:defRPr sz="3600">
          <a:solidFill>
            <a:srgbClr val="003C68"/>
          </a:solidFill>
          <a:latin typeface="BankGothic Md BT" pitchFamily="34" charset="0"/>
        </a:defRPr>
      </a:lvl4pPr>
      <a:lvl5pPr algn="l" defTabSz="457200" rtl="0" eaLnBrk="0" fontAlgn="base" hangingPunct="0">
        <a:spcBef>
          <a:spcPct val="0"/>
        </a:spcBef>
        <a:spcAft>
          <a:spcPct val="0"/>
        </a:spcAft>
        <a:defRPr sz="3600">
          <a:solidFill>
            <a:srgbClr val="003C68"/>
          </a:solidFill>
          <a:latin typeface="BankGothic Md BT" pitchFamily="34" charset="0"/>
        </a:defRPr>
      </a:lvl5pPr>
      <a:lvl6pPr marL="457200" algn="l" defTabSz="457200" rtl="0" fontAlgn="base">
        <a:spcBef>
          <a:spcPct val="0"/>
        </a:spcBef>
        <a:spcAft>
          <a:spcPct val="0"/>
        </a:spcAft>
        <a:defRPr sz="3200">
          <a:solidFill>
            <a:srgbClr val="003C68"/>
          </a:solidFill>
          <a:latin typeface="BankGothic Md BT" pitchFamily="34" charset="0"/>
        </a:defRPr>
      </a:lvl6pPr>
      <a:lvl7pPr marL="914400" algn="l" defTabSz="457200" rtl="0" fontAlgn="base">
        <a:spcBef>
          <a:spcPct val="0"/>
        </a:spcBef>
        <a:spcAft>
          <a:spcPct val="0"/>
        </a:spcAft>
        <a:defRPr sz="3200">
          <a:solidFill>
            <a:srgbClr val="003C68"/>
          </a:solidFill>
          <a:latin typeface="BankGothic Md BT" pitchFamily="34" charset="0"/>
        </a:defRPr>
      </a:lvl7pPr>
      <a:lvl8pPr marL="1371600" algn="l" defTabSz="457200" rtl="0" fontAlgn="base">
        <a:spcBef>
          <a:spcPct val="0"/>
        </a:spcBef>
        <a:spcAft>
          <a:spcPct val="0"/>
        </a:spcAft>
        <a:defRPr sz="3200">
          <a:solidFill>
            <a:srgbClr val="003C68"/>
          </a:solidFill>
          <a:latin typeface="BankGothic Md BT" pitchFamily="34" charset="0"/>
        </a:defRPr>
      </a:lvl8pPr>
      <a:lvl9pPr marL="1828800" algn="l" defTabSz="457200" rtl="0" fontAlgn="base">
        <a:spcBef>
          <a:spcPct val="0"/>
        </a:spcBef>
        <a:spcAft>
          <a:spcPct val="0"/>
        </a:spcAft>
        <a:defRPr sz="3200">
          <a:solidFill>
            <a:srgbClr val="003C68"/>
          </a:solidFill>
          <a:latin typeface="BankGothic Md BT" pitchFamily="34" charset="0"/>
        </a:defRPr>
      </a:lvl9pPr>
    </p:titleStyle>
    <p:bodyStyle>
      <a:lvl1pPr marL="231775" indent="-231775" algn="l" defTabSz="457200" rtl="0" eaLnBrk="0" fontAlgn="base" hangingPunct="0">
        <a:spcBef>
          <a:spcPct val="20000"/>
        </a:spcBef>
        <a:spcAft>
          <a:spcPct val="0"/>
        </a:spcAft>
        <a:buFont typeface="Lucida Grande"/>
        <a:buChar char="&gt;"/>
        <a:defRPr sz="2400" b="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0" fontAlgn="base" hangingPunct="0">
        <a:spcBef>
          <a:spcPct val="20000"/>
        </a:spcBef>
        <a:spcAft>
          <a:spcPct val="0"/>
        </a:spcAft>
        <a:buFont typeface="Arial"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gn="l" defTabSz="457200" rtl="0" eaLnBrk="0" fontAlgn="base" hangingPunct="0">
        <a:spcBef>
          <a:spcPct val="20000"/>
        </a:spcBef>
        <a:spcAft>
          <a:spcPct val="0"/>
        </a:spcAft>
        <a:buFont typeface="Arial"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gn="l" defTabSz="457200" rtl="0" eaLnBrk="0" fontAlgn="base" hangingPunct="0">
        <a:spcBef>
          <a:spcPct val="20000"/>
        </a:spcBef>
        <a:spcAft>
          <a:spcPct val="0"/>
        </a:spcAft>
        <a:buFont typeface="Arial" pitchFamily="34" charset="0"/>
        <a:buChar char="–"/>
        <a:defRPr sz="1800">
          <a:solidFill>
            <a:schemeClr val="tx1"/>
          </a:solidFill>
          <a:latin typeface="Arial" panose="020B0604020202020204" pitchFamily="34" charset="0"/>
          <a:cs typeface="Arial" panose="020B0604020202020204" pitchFamily="34" charset="0"/>
        </a:defRPr>
      </a:lvl4pPr>
      <a:lvl5pPr marL="2057400" indent="-228600" algn="l" defTabSz="457200" rtl="0" eaLnBrk="0" fontAlgn="base" hangingPunct="0">
        <a:spcBef>
          <a:spcPct val="20000"/>
        </a:spcBef>
        <a:spcAft>
          <a:spcPct val="0"/>
        </a:spcAft>
        <a:buFont typeface="Arial" pitchFamily="34" charset="0"/>
        <a:buChar char="»"/>
        <a:defRPr sz="1800">
          <a:solidFill>
            <a:schemeClr val="tx1"/>
          </a:solidFill>
          <a:latin typeface="Arial" panose="020B0604020202020204" pitchFamily="34" charset="0"/>
          <a:cs typeface="Arial" panose="020B0604020202020204" pitchFamily="34" charset="0"/>
        </a:defRPr>
      </a:lvl5pPr>
      <a:lvl6pPr marL="2514600" indent="-228600" algn="l" defTabSz="457200" rtl="0" fontAlgn="base">
        <a:spcBef>
          <a:spcPct val="20000"/>
        </a:spcBef>
        <a:spcAft>
          <a:spcPct val="0"/>
        </a:spcAft>
        <a:buFont typeface="Arial" pitchFamily="34" charset="0"/>
        <a:buChar char="»"/>
        <a:defRPr>
          <a:solidFill>
            <a:srgbClr val="787C7E"/>
          </a:solidFill>
          <a:latin typeface="+mn-lt"/>
        </a:defRPr>
      </a:lvl6pPr>
      <a:lvl7pPr marL="2971800" indent="-228600" algn="l" defTabSz="457200" rtl="0" fontAlgn="base">
        <a:spcBef>
          <a:spcPct val="20000"/>
        </a:spcBef>
        <a:spcAft>
          <a:spcPct val="0"/>
        </a:spcAft>
        <a:buFont typeface="Arial" pitchFamily="34" charset="0"/>
        <a:buChar char="»"/>
        <a:defRPr>
          <a:solidFill>
            <a:srgbClr val="787C7E"/>
          </a:solidFill>
          <a:latin typeface="+mn-lt"/>
        </a:defRPr>
      </a:lvl7pPr>
      <a:lvl8pPr marL="3429000" indent="-228600" algn="l" defTabSz="457200" rtl="0" fontAlgn="base">
        <a:spcBef>
          <a:spcPct val="20000"/>
        </a:spcBef>
        <a:spcAft>
          <a:spcPct val="0"/>
        </a:spcAft>
        <a:buFont typeface="Arial" pitchFamily="34" charset="0"/>
        <a:buChar char="»"/>
        <a:defRPr>
          <a:solidFill>
            <a:srgbClr val="787C7E"/>
          </a:solidFill>
          <a:latin typeface="+mn-lt"/>
        </a:defRPr>
      </a:lvl8pPr>
      <a:lvl9pPr marL="3886200" indent="-228600" algn="l" defTabSz="457200" rtl="0" fontAlgn="base">
        <a:spcBef>
          <a:spcPct val="20000"/>
        </a:spcBef>
        <a:spcAft>
          <a:spcPct val="0"/>
        </a:spcAft>
        <a:buFont typeface="Arial" pitchFamily="34" charset="0"/>
        <a:buChar char="»"/>
        <a:defRPr>
          <a:solidFill>
            <a:srgbClr val="787C7E"/>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williamsmullen.com/people/42884/vcard" TargetMode="External"/><Relationship Id="rId2" Type="http://schemas.openxmlformats.org/officeDocument/2006/relationships/hyperlink" Target="mailto:lwhitsett@williamsmullen.com" TargetMode="External"/><Relationship Id="rId1" Type="http://schemas.openxmlformats.org/officeDocument/2006/relationships/slideLayout" Target="../slideLayouts/slideLayout1.xml"/><Relationship Id="rId5" Type="http://schemas.openxmlformats.org/officeDocument/2006/relationships/hyperlink" Target="https://www.linkedin.com/in/uel-whitsett-09343617" TargetMode="External"/><Relationship Id="rId4" Type="http://schemas.openxmlformats.org/officeDocument/2006/relationships/hyperlink" Target="https://www.williamsmullen.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3570D851-583E-2033-31E2-723DE4572EC0}"/>
              </a:ext>
            </a:extLst>
          </p:cNvPr>
          <p:cNvSpPr>
            <a:spLocks noGrp="1"/>
          </p:cNvSpPr>
          <p:nvPr>
            <p:ph type="ctrTitle"/>
          </p:nvPr>
        </p:nvSpPr>
        <p:spPr/>
        <p:txBody>
          <a:bodyPr/>
          <a:lstStyle/>
          <a:p>
            <a:r>
              <a:rPr lang="en-US" dirty="0"/>
              <a:t>Loan Documentation: </a:t>
            </a:r>
            <a:r>
              <a:rPr lang="en-US" sz="4800" dirty="0"/>
              <a:t>Crafting Quality Covenants and Common Pitfalls</a:t>
            </a:r>
          </a:p>
        </p:txBody>
      </p:sp>
      <p:graphicFrame>
        <p:nvGraphicFramePr>
          <p:cNvPr id="10" name="Content Placeholder 9" descr="" title="">
            <a:extLst>
              <a:ext uri="{FF2B5EF4-FFF2-40B4-BE49-F238E27FC236}">
                <a16:creationId xmlns:a16="http://schemas.microsoft.com/office/drawing/2014/main" id="{8AEFD73D-BCD6-A320-1045-8B16D3424CEF}"/>
              </a:ext>
            </a:extLst>
          </p:cNvPr>
          <p:cNvGraphicFramePr>
            <a:graphicFrameLocks noGrp="1"/>
          </p:cNvGraphicFramePr>
          <p:nvPr>
            <p:ph idx="1"/>
            <p:extLst>
              <p:ext uri="{D42A27DB-BD31-4B8C-83A1-F6EECF244321}">
                <p14:modId xmlns:p14="http://schemas.microsoft.com/office/powerpoint/2010/main" val="4112206391"/>
              </p:ext>
            </p:extLst>
          </p:nvPr>
        </p:nvGraphicFramePr>
        <p:xfrm>
          <a:off x="838200" y="4264352"/>
          <a:ext cx="5600700" cy="1324598"/>
        </p:xfrm>
        <a:graphic>
          <a:graphicData uri="http://schemas.openxmlformats.org/drawingml/2006/table">
            <a:tbl>
              <a:tblPr firstRow="1" firstCol="1" bandRow="1">
                <a:tableStyleId>{5C22544A-7EE6-4342-B048-85BDC9FD1C3A}</a:tableStyleId>
              </a:tblPr>
              <a:tblGrid>
                <a:gridCol w="5600700">
                  <a:extLst>
                    <a:ext uri="{9D8B030D-6E8A-4147-A177-3AD203B41FA5}">
                      <a16:colId xmlns:a16="http://schemas.microsoft.com/office/drawing/2014/main" val="4098084850"/>
                    </a:ext>
                  </a:extLst>
                </a:gridCol>
              </a:tblGrid>
              <a:tr h="1324598">
                <a:tc>
                  <a:txBody>
                    <a:bodyPr/>
                    <a:lstStyle/>
                    <a:p>
                      <a:pPr marL="0" marR="0">
                        <a:spcBef>
                          <a:spcPts val="0"/>
                        </a:spcBef>
                        <a:spcAft>
                          <a:spcPts val="0"/>
                        </a:spcAft>
                      </a:pPr>
                      <a:r>
                        <a:rPr lang="en-US" sz="1600" kern="100" dirty="0">
                          <a:effectLst/>
                        </a:rPr>
                        <a:t>Lemuel D. Whitsett</a:t>
                      </a:r>
                    </a:p>
                    <a:p>
                      <a:pPr marL="0" marR="0">
                        <a:spcBef>
                          <a:spcPts val="0"/>
                        </a:spcBef>
                        <a:spcAft>
                          <a:spcPts val="0"/>
                        </a:spcAft>
                      </a:pPr>
                      <a:r>
                        <a:rPr lang="en-US" sz="1600" kern="100" dirty="0">
                          <a:effectLst/>
                        </a:rPr>
                        <a:t>Attorney</a:t>
                      </a:r>
                    </a:p>
                    <a:p>
                      <a:pPr marL="0" marR="0">
                        <a:spcBef>
                          <a:spcPts val="0"/>
                        </a:spcBef>
                        <a:spcAft>
                          <a:spcPts val="0"/>
                        </a:spcAft>
                      </a:pPr>
                      <a:r>
                        <a:rPr lang="en-US" sz="1600" kern="100" dirty="0">
                          <a:effectLst/>
                        </a:rPr>
                        <a:t>T 919.981.4314 </a:t>
                      </a:r>
                    </a:p>
                    <a:p>
                      <a:pPr marL="0" marR="0">
                        <a:spcBef>
                          <a:spcPts val="0"/>
                        </a:spcBef>
                        <a:spcAft>
                          <a:spcPts val="0"/>
                        </a:spcAft>
                      </a:pPr>
                      <a:r>
                        <a:rPr lang="en-US" sz="1600" kern="100" dirty="0">
                          <a:effectLst/>
                        </a:rPr>
                        <a:t>C 919.740.8664</a:t>
                      </a:r>
                    </a:p>
                    <a:p>
                      <a:pPr marL="0" marR="0">
                        <a:spcBef>
                          <a:spcPts val="0"/>
                        </a:spcBef>
                        <a:spcAft>
                          <a:spcPts val="0"/>
                        </a:spcAft>
                      </a:pPr>
                      <a:r>
                        <a:rPr lang="en-US" sz="1600" u="sng" kern="100" dirty="0">
                          <a:effectLst/>
                          <a:hlinkClick r:id="rId2"/>
                        </a:rPr>
                        <a:t>email</a:t>
                      </a:r>
                      <a:r>
                        <a:rPr lang="en-US" sz="1600" kern="100" dirty="0">
                          <a:effectLst/>
                        </a:rPr>
                        <a:t> | </a:t>
                      </a:r>
                      <a:r>
                        <a:rPr lang="en-US" sz="1600" u="sng" kern="100" dirty="0">
                          <a:effectLst/>
                          <a:hlinkClick r:id="rId3"/>
                        </a:rPr>
                        <a:t>v-card</a:t>
                      </a:r>
                      <a:r>
                        <a:rPr lang="en-US" sz="1600" kern="100" dirty="0">
                          <a:effectLst/>
                        </a:rPr>
                        <a:t> | </a:t>
                      </a:r>
                      <a:r>
                        <a:rPr lang="en-US" sz="1600" u="sng" kern="100" dirty="0">
                          <a:effectLst/>
                          <a:hlinkClick r:id="rId4"/>
                        </a:rPr>
                        <a:t>website</a:t>
                      </a:r>
                      <a:r>
                        <a:rPr lang="en-US" sz="1600" kern="100" dirty="0">
                          <a:effectLst/>
                        </a:rPr>
                        <a:t> | </a:t>
                      </a:r>
                      <a:r>
                        <a:rPr lang="en-US" sz="1600" u="sng" kern="100" dirty="0">
                          <a:effectLst/>
                          <a:hlinkClick r:id="rId5"/>
                        </a:rPr>
                        <a:t>LinkedIn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5365" marR="0" marT="0" marB="0" anchor="ctr">
                    <a:noFill/>
                  </a:tcPr>
                </a:tc>
                <a:extLst>
                  <a:ext uri="{0D108BD9-81ED-4DB2-BD59-A6C34878D82A}">
                    <a16:rowId xmlns:a16="http://schemas.microsoft.com/office/drawing/2014/main" val="384932567"/>
                  </a:ext>
                </a:extLst>
              </a:tr>
            </a:tbl>
          </a:graphicData>
        </a:graphic>
      </p:graphicFrame>
      <p:graphicFrame>
        <p:nvGraphicFramePr>
          <p:cNvPr id="11" name="Table 10" descr="" title="">
            <a:extLst>
              <a:ext uri="{FF2B5EF4-FFF2-40B4-BE49-F238E27FC236}">
                <a16:creationId xmlns:a16="http://schemas.microsoft.com/office/drawing/2014/main" id="{2AF3AF95-C3DE-0DE0-D259-5D6E43A4ABE2}"/>
              </a:ext>
            </a:extLst>
          </p:cNvPr>
          <p:cNvGraphicFramePr>
            <a:graphicFrameLocks noGrp="1"/>
          </p:cNvGraphicFramePr>
          <p:nvPr/>
        </p:nvGraphicFramePr>
        <p:xfrm>
          <a:off x="7665578" y="2871387"/>
          <a:ext cx="208280" cy="365760"/>
        </p:xfrm>
        <a:graphic>
          <a:graphicData uri="http://schemas.openxmlformats.org/drawingml/2006/table">
            <a:tbl>
              <a:tblPr/>
              <a:tblGrid>
                <a:gridCol w="208280">
                  <a:extLst>
                    <a:ext uri="{9D8B030D-6E8A-4147-A177-3AD203B41FA5}">
                      <a16:colId xmlns:a16="http://schemas.microsoft.com/office/drawing/2014/main" val="338233327"/>
                    </a:ext>
                  </a:extLst>
                </a:gridCol>
              </a:tblGrid>
              <a:tr h="0">
                <a:tc>
                  <a:txBody>
                    <a:bodyPr/>
                    <a:lstStyle/>
                    <a:p>
                      <a:endParaRPr lang="en-US" dirty="0"/>
                    </a:p>
                  </a:txBody>
                  <a:tcPr>
                    <a:lnL>
                      <a:noFill/>
                    </a:lnL>
                    <a:lnR>
                      <a:noFill/>
                    </a:lnR>
                    <a:lnT>
                      <a:noFill/>
                    </a:lnT>
                    <a:lnB>
                      <a:noFill/>
                    </a:lnB>
                  </a:tcPr>
                </a:tc>
                <a:extLst>
                  <a:ext uri="{0D108BD9-81ED-4DB2-BD59-A6C34878D82A}">
                    <a16:rowId xmlns:a16="http://schemas.microsoft.com/office/drawing/2014/main" val="4043152162"/>
                  </a:ext>
                </a:extLst>
              </a:tr>
            </a:tbl>
          </a:graphicData>
        </a:graphic>
      </p:graphicFrame>
    </p:spTree>
    <p:extLst>
      <p:ext uri="{BB962C8B-B14F-4D97-AF65-F5344CB8AC3E}">
        <p14:creationId xmlns:p14="http://schemas.microsoft.com/office/powerpoint/2010/main" val="2923144763"/>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6EBC1E16-F449-FEC1-0B23-ABCA53893912}"/>
              </a:ext>
            </a:extLst>
          </p:cNvPr>
          <p:cNvSpPr>
            <a:spLocks noGrp="1"/>
          </p:cNvSpPr>
          <p:nvPr>
            <p:ph type="title"/>
          </p:nvPr>
        </p:nvSpPr>
        <p:spPr/>
        <p:txBody>
          <a:bodyPr/>
          <a:lstStyle/>
          <a:p>
            <a:r>
              <a:rPr lang="en-US" dirty="0"/>
              <a:t>The Usual Suspects (and few exotic birds)</a:t>
            </a:r>
          </a:p>
        </p:txBody>
      </p:sp>
      <p:sp>
        <p:nvSpPr>
          <p:cNvPr id="3" name="Content Placeholder 2" descr="" title="">
            <a:extLst>
              <a:ext uri="{FF2B5EF4-FFF2-40B4-BE49-F238E27FC236}">
                <a16:creationId xmlns:a16="http://schemas.microsoft.com/office/drawing/2014/main" id="{5DF08EB8-DF90-619F-766B-BADA5755F2A5}"/>
              </a:ext>
            </a:extLst>
          </p:cNvPr>
          <p:cNvSpPr>
            <a:spLocks noGrp="1"/>
          </p:cNvSpPr>
          <p:nvPr>
            <p:ph idx="1"/>
          </p:nvPr>
        </p:nvSpPr>
        <p:spPr/>
        <p:txBody>
          <a:bodyPr/>
          <a:lstStyle/>
          <a:p>
            <a:r>
              <a:rPr lang="en-US" dirty="0"/>
              <a:t>The most common financial covenants include</a:t>
            </a:r>
          </a:p>
          <a:p>
            <a:pPr lvl="1"/>
            <a:r>
              <a:rPr lang="en-US" dirty="0"/>
              <a:t>DSCR/</a:t>
            </a:r>
            <a:r>
              <a:rPr lang="en-US" dirty="0" err="1"/>
              <a:t>FCCR</a:t>
            </a:r>
            <a:endParaRPr lang="en-US" dirty="0"/>
          </a:p>
          <a:p>
            <a:pPr lvl="1"/>
            <a:r>
              <a:rPr lang="en-US" dirty="0"/>
              <a:t>Leverage (both balance sheet and cash flow)</a:t>
            </a:r>
          </a:p>
          <a:p>
            <a:pPr lvl="1"/>
            <a:r>
              <a:rPr lang="en-US" dirty="0"/>
              <a:t>Tangible Net Worth (especially for guarantors)</a:t>
            </a:r>
          </a:p>
          <a:p>
            <a:pPr lvl="1"/>
            <a:r>
              <a:rPr lang="en-US" dirty="0"/>
              <a:t>Minimum Liquidity (especially for guarantors)</a:t>
            </a:r>
          </a:p>
          <a:p>
            <a:r>
              <a:rPr lang="en-US" dirty="0"/>
              <a:t>Less frequent covenants</a:t>
            </a:r>
          </a:p>
          <a:p>
            <a:pPr lvl="1"/>
            <a:r>
              <a:rPr lang="en-US" dirty="0"/>
              <a:t>Debt Yield</a:t>
            </a:r>
          </a:p>
          <a:p>
            <a:pPr lvl="1"/>
            <a:r>
              <a:rPr lang="en-US" dirty="0"/>
              <a:t>Excess Cash Flow</a:t>
            </a:r>
          </a:p>
          <a:p>
            <a:pPr lvl="1"/>
            <a:r>
              <a:rPr lang="en-US" dirty="0"/>
              <a:t>Current Ratio</a:t>
            </a:r>
          </a:p>
          <a:p>
            <a:pPr lvl="1"/>
            <a:r>
              <a:rPr lang="en-US" dirty="0" err="1"/>
              <a:t>CapEx</a:t>
            </a:r>
            <a:r>
              <a:rPr lang="en-US" dirty="0"/>
              <a:t> Caps</a:t>
            </a:r>
          </a:p>
          <a:p>
            <a:pPr lvl="1"/>
            <a:r>
              <a:rPr lang="en-US" dirty="0"/>
              <a:t>Clean Up Payments</a:t>
            </a:r>
          </a:p>
        </p:txBody>
      </p:sp>
      <p:pic>
        <p:nvPicPr>
          <p:cNvPr id="5" name="Picture 4" descr="" title="">
            <a:extLst>
              <a:ext uri="{FF2B5EF4-FFF2-40B4-BE49-F238E27FC236}">
                <a16:creationId xmlns:a16="http://schemas.microsoft.com/office/drawing/2014/main" id="{A9A5F343-9707-E3DF-FD86-C46F9C08989A}"/>
              </a:ext>
            </a:extLst>
          </p:cNvPr>
          <p:cNvPicPr>
            <a:picLocks noChangeAspect="1"/>
          </p:cNvPicPr>
          <p:nvPr/>
        </p:nvPicPr>
        <p:blipFill>
          <a:blip r:embed="rId2"/>
          <a:stretch>
            <a:fillRect/>
          </a:stretch>
        </p:blipFill>
        <p:spPr>
          <a:xfrm>
            <a:off x="8233508" y="2813958"/>
            <a:ext cx="3458058" cy="2772162"/>
          </a:xfrm>
          <a:prstGeom prst="rect">
            <a:avLst/>
          </a:prstGeom>
        </p:spPr>
      </p:pic>
    </p:spTree>
    <p:extLst>
      <p:ext uri="{BB962C8B-B14F-4D97-AF65-F5344CB8AC3E}">
        <p14:creationId xmlns:p14="http://schemas.microsoft.com/office/powerpoint/2010/main" val="3517021725"/>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30E9A54B-C6C1-26E6-6B8A-83E22D07CED5}"/>
              </a:ext>
            </a:extLst>
          </p:cNvPr>
          <p:cNvSpPr>
            <a:spLocks noGrp="1"/>
          </p:cNvSpPr>
          <p:nvPr>
            <p:ph type="title"/>
          </p:nvPr>
        </p:nvSpPr>
        <p:spPr/>
        <p:txBody>
          <a:bodyPr/>
          <a:lstStyle/>
          <a:p>
            <a:r>
              <a:rPr lang="en-US" dirty="0"/>
              <a:t>The devil is always in the details</a:t>
            </a:r>
          </a:p>
        </p:txBody>
      </p:sp>
      <p:sp>
        <p:nvSpPr>
          <p:cNvPr id="3" name="Content Placeholder 2" descr="" title="">
            <a:extLst>
              <a:ext uri="{FF2B5EF4-FFF2-40B4-BE49-F238E27FC236}">
                <a16:creationId xmlns:a16="http://schemas.microsoft.com/office/drawing/2014/main" id="{D776FD2E-4F59-BFF9-6CC7-10E59798017A}"/>
              </a:ext>
            </a:extLst>
          </p:cNvPr>
          <p:cNvSpPr>
            <a:spLocks noGrp="1"/>
          </p:cNvSpPr>
          <p:nvPr>
            <p:ph idx="1"/>
          </p:nvPr>
        </p:nvSpPr>
        <p:spPr/>
        <p:txBody>
          <a:bodyPr/>
          <a:lstStyle/>
          <a:p>
            <a:r>
              <a:rPr lang="en-US" dirty="0"/>
              <a:t>Debt Service Coverage Ratio (CRE)  </a:t>
            </a:r>
          </a:p>
          <a:p>
            <a:pPr lvl="1" algn="just"/>
            <a:r>
              <a:rPr lang="en-US" sz="1600" dirty="0">
                <a:effectLst/>
                <a:latin typeface="+mn-lt"/>
                <a:ea typeface="Times New Roman" panose="02020603050405020304" pitchFamily="18" charset="0"/>
              </a:rPr>
              <a:t>“</a:t>
            </a:r>
            <a:r>
              <a:rPr lang="en-US" sz="1600" u="sng" dirty="0">
                <a:effectLst/>
                <a:latin typeface="+mn-lt"/>
                <a:ea typeface="Times New Roman" panose="02020603050405020304" pitchFamily="18" charset="0"/>
              </a:rPr>
              <a:t>Debt Service Coverage Ratio</a:t>
            </a:r>
            <a:r>
              <a:rPr lang="en-US" sz="1600" dirty="0">
                <a:effectLst/>
                <a:latin typeface="+mn-lt"/>
                <a:ea typeface="Times New Roman" panose="02020603050405020304" pitchFamily="18" charset="0"/>
              </a:rPr>
              <a:t>” shall mean for such period of computation, the Net Operating Income for that period, divided by Debt Service for such period.</a:t>
            </a:r>
          </a:p>
          <a:p>
            <a:pPr marL="457200" lvl="1" indent="0">
              <a:buNone/>
            </a:pPr>
            <a:endParaRPr lang="en-US" sz="1600" dirty="0">
              <a:effectLst/>
              <a:latin typeface="+mn-lt"/>
              <a:ea typeface="Times New Roman" panose="02020603050405020304" pitchFamily="18" charset="0"/>
            </a:endParaRPr>
          </a:p>
          <a:p>
            <a:pPr lvl="1" algn="just"/>
            <a:r>
              <a:rPr lang="en-US" sz="1600" dirty="0">
                <a:effectLst/>
                <a:latin typeface="+mn-lt"/>
                <a:ea typeface="Times New Roman" panose="02020603050405020304" pitchFamily="18" charset="0"/>
              </a:rPr>
              <a:t>“</a:t>
            </a:r>
            <a:r>
              <a:rPr lang="en-US" sz="1600" u="sng" dirty="0">
                <a:effectLst/>
                <a:latin typeface="+mn-lt"/>
                <a:ea typeface="Times New Roman" panose="02020603050405020304" pitchFamily="18" charset="0"/>
              </a:rPr>
              <a:t>Debt Service</a:t>
            </a:r>
            <a:r>
              <a:rPr lang="en-US" sz="1600" dirty="0">
                <a:effectLst/>
                <a:latin typeface="+mn-lt"/>
                <a:ea typeface="Times New Roman" panose="02020603050405020304" pitchFamily="18" charset="0"/>
              </a:rPr>
              <a:t>” shall mean, for any period of measurement hereunder, the sum of all principal and interest payments that would be due and payable over such period of calculation with respect to the Loan, assuming amortization of the outstanding principal balance of the Loan plus any amounts remaining that may be advanced under the Loan over a [______ (___)] year period (regardless of whether such payment is required during such period under the Loan Documents) with a per annum interest rate equal to the greatest of (i) [____] basis points above the ask yield of the 10 Year United States Treasury note as of the close of business on the Business Day preceding the date of calculation, as announced on Bloomberg.com or another reliable source reasonably selected by Lender, (ii) [_______ percent (_____%)], or (iii) the actual interest rate on the Loan in effect at the date of such calculation.</a:t>
            </a:r>
          </a:p>
          <a:p>
            <a:pPr marL="0" indent="0">
              <a:buNone/>
            </a:pPr>
            <a:endParaRPr lang="en-US" dirty="0"/>
          </a:p>
        </p:txBody>
      </p:sp>
    </p:spTree>
    <p:extLst>
      <p:ext uri="{BB962C8B-B14F-4D97-AF65-F5344CB8AC3E}">
        <p14:creationId xmlns:p14="http://schemas.microsoft.com/office/powerpoint/2010/main" val="1795519420"/>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908A914F-8868-E57C-DDBF-46FEBCDCE424}"/>
              </a:ext>
            </a:extLst>
          </p:cNvPr>
          <p:cNvSpPr>
            <a:spLocks noGrp="1"/>
          </p:cNvSpPr>
          <p:nvPr>
            <p:ph type="title"/>
          </p:nvPr>
        </p:nvSpPr>
        <p:spPr/>
        <p:txBody>
          <a:bodyPr/>
          <a:lstStyle/>
          <a:p>
            <a:r>
              <a:rPr lang="en-US" dirty="0"/>
              <a:t>DSCR (CRE Version cont’d)</a:t>
            </a:r>
          </a:p>
        </p:txBody>
      </p:sp>
      <p:sp>
        <p:nvSpPr>
          <p:cNvPr id="3" name="Content Placeholder 2" descr="" title="">
            <a:extLst>
              <a:ext uri="{FF2B5EF4-FFF2-40B4-BE49-F238E27FC236}">
                <a16:creationId xmlns:a16="http://schemas.microsoft.com/office/drawing/2014/main" id="{F146E7EC-CD8D-6EF4-8B33-F104563938AE}"/>
              </a:ext>
            </a:extLst>
          </p:cNvPr>
          <p:cNvSpPr>
            <a:spLocks noGrp="1"/>
          </p:cNvSpPr>
          <p:nvPr>
            <p:ph idx="1"/>
          </p:nvPr>
        </p:nvSpPr>
        <p:spPr/>
        <p:txBody>
          <a:bodyPr/>
          <a:lstStyle/>
          <a:p>
            <a:pPr algn="just"/>
            <a:r>
              <a:rPr lang="en-US" sz="1600" dirty="0"/>
              <a:t>“Net Operating Income” shall mean for any period (i) annualized revenue from existing Tenants pursuant to Approved Leases that are in occupancy of their demised premises and paying rent at the time of calculation or are in a free rent period (excluding, non-recurring income, revenue from month-to-month Leases and revenue from Approved Leases (a) expiring by their terms within six (6) months, and (b) for which the Tenant is in monetary default under such Lease and the applicable cure or grace period has expired or is in bankruptcy), together with parking revenues, less (ii) the greater of (a) operating expenses based on the most recent twelve (12) month period adjusted to reflect insurance premiums based on insurance coverage required by Lender and projected property taxes for the upcoming tax period or (b) annualized operating expenses of $__________.  For covenant purposes, (i) calculation of operating expenses shall include (a) an assumed management fee equal to the greater of (1) [three percent (3.0%)] of Borrower’s effective gross income, or (2) the actual management fee payable under the approved property management agreement, and (b) structural reserves at $0.___ per net rentable square feet, and (ii) the calculation of annualized revenues shall include an assumed vacancy rate equal to the greater of (a) [ten (10%) percent], or (b) the actual vacancy rate of the Property.  The calculation of operating expenses shall exclude depreciation, amortization, income taxes, debt service and partnership expenses.</a:t>
            </a:r>
          </a:p>
        </p:txBody>
      </p:sp>
    </p:spTree>
    <p:extLst>
      <p:ext uri="{BB962C8B-B14F-4D97-AF65-F5344CB8AC3E}">
        <p14:creationId xmlns:p14="http://schemas.microsoft.com/office/powerpoint/2010/main" val="1131864992"/>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A274CBC2-B4AF-501F-F928-192D035E08B2}"/>
              </a:ext>
            </a:extLst>
          </p:cNvPr>
          <p:cNvSpPr>
            <a:spLocks noGrp="1"/>
          </p:cNvSpPr>
          <p:nvPr>
            <p:ph type="title"/>
          </p:nvPr>
        </p:nvSpPr>
        <p:spPr/>
        <p:txBody>
          <a:bodyPr/>
          <a:lstStyle/>
          <a:p>
            <a:r>
              <a:rPr lang="en-US" dirty="0"/>
              <a:t>DSCR </a:t>
            </a:r>
          </a:p>
        </p:txBody>
      </p:sp>
      <p:sp>
        <p:nvSpPr>
          <p:cNvPr id="3" name="Content Placeholder 2" descr="" title="">
            <a:extLst>
              <a:ext uri="{FF2B5EF4-FFF2-40B4-BE49-F238E27FC236}">
                <a16:creationId xmlns:a16="http://schemas.microsoft.com/office/drawing/2014/main" id="{3BA46D15-FAB4-9554-53CC-3EDF6258C59A}"/>
              </a:ext>
            </a:extLst>
          </p:cNvPr>
          <p:cNvSpPr>
            <a:spLocks noGrp="1"/>
          </p:cNvSpPr>
          <p:nvPr>
            <p:ph idx="1"/>
          </p:nvPr>
        </p:nvSpPr>
        <p:spPr/>
        <p:txBody>
          <a:bodyPr/>
          <a:lstStyle/>
          <a:p>
            <a:r>
              <a:rPr lang="en-US" dirty="0"/>
              <a:t>DSCR (CRE-Laser Pro)</a:t>
            </a:r>
          </a:p>
          <a:p>
            <a:endParaRPr lang="en-US" dirty="0"/>
          </a:p>
          <a:p>
            <a:endParaRPr lang="en-US" dirty="0"/>
          </a:p>
          <a:p>
            <a:endParaRPr lang="en-US" dirty="0"/>
          </a:p>
          <a:p>
            <a:endParaRPr lang="en-US" dirty="0"/>
          </a:p>
          <a:p>
            <a:pPr lvl="1"/>
            <a:r>
              <a:rPr lang="en-US" dirty="0"/>
              <a:t>What are the differences?  </a:t>
            </a:r>
          </a:p>
        </p:txBody>
      </p:sp>
      <p:pic>
        <p:nvPicPr>
          <p:cNvPr id="5" name="Picture 4" descr="" title="">
            <a:extLst>
              <a:ext uri="{FF2B5EF4-FFF2-40B4-BE49-F238E27FC236}">
                <a16:creationId xmlns:a16="http://schemas.microsoft.com/office/drawing/2014/main" id="{B5BD4F54-D8B4-C0D5-215F-6A4CABBFBE20}"/>
              </a:ext>
            </a:extLst>
          </p:cNvPr>
          <p:cNvPicPr>
            <a:picLocks noChangeAspect="1"/>
          </p:cNvPicPr>
          <p:nvPr/>
        </p:nvPicPr>
        <p:blipFill>
          <a:blip r:embed="rId2"/>
          <a:stretch>
            <a:fillRect/>
          </a:stretch>
        </p:blipFill>
        <p:spPr>
          <a:xfrm>
            <a:off x="1034943" y="1707841"/>
            <a:ext cx="10122114" cy="907171"/>
          </a:xfrm>
          <a:prstGeom prst="rect">
            <a:avLst/>
          </a:prstGeom>
        </p:spPr>
      </p:pic>
    </p:spTree>
    <p:extLst>
      <p:ext uri="{BB962C8B-B14F-4D97-AF65-F5344CB8AC3E}">
        <p14:creationId xmlns:p14="http://schemas.microsoft.com/office/powerpoint/2010/main" val="4045602255"/>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7D26BAE8-2C07-FD59-287B-7A130E6AAAD3}"/>
              </a:ext>
            </a:extLst>
          </p:cNvPr>
          <p:cNvSpPr>
            <a:spLocks noGrp="1"/>
          </p:cNvSpPr>
          <p:nvPr>
            <p:ph type="title"/>
          </p:nvPr>
        </p:nvSpPr>
        <p:spPr/>
        <p:txBody>
          <a:bodyPr/>
          <a:lstStyle/>
          <a:p>
            <a:r>
              <a:rPr lang="en-US" dirty="0"/>
              <a:t>Fixed Charge Coverage Ratio</a:t>
            </a:r>
          </a:p>
        </p:txBody>
      </p:sp>
      <p:sp>
        <p:nvSpPr>
          <p:cNvPr id="3" name="Content Placeholder 2" descr="" title="">
            <a:extLst>
              <a:ext uri="{FF2B5EF4-FFF2-40B4-BE49-F238E27FC236}">
                <a16:creationId xmlns:a16="http://schemas.microsoft.com/office/drawing/2014/main" id="{62FCC3F9-7CB2-373D-8CB1-7BD43664B1B1}"/>
              </a:ext>
            </a:extLst>
          </p:cNvPr>
          <p:cNvSpPr>
            <a:spLocks noGrp="1"/>
          </p:cNvSpPr>
          <p:nvPr>
            <p:ph idx="1"/>
          </p:nvPr>
        </p:nvSpPr>
        <p:spPr/>
        <p:txBody>
          <a:bodyPr/>
          <a:lstStyle/>
          <a:p>
            <a:r>
              <a:rPr lang="en-US" dirty="0"/>
              <a:t>Key differences between </a:t>
            </a:r>
            <a:r>
              <a:rPr lang="en-US" dirty="0" err="1"/>
              <a:t>FCCR</a:t>
            </a:r>
            <a:r>
              <a:rPr lang="en-US" dirty="0"/>
              <a:t> and DSCR</a:t>
            </a:r>
          </a:p>
          <a:p>
            <a:pPr lvl="1"/>
            <a:r>
              <a:rPr lang="en-US" dirty="0" err="1"/>
              <a:t>FCCR</a:t>
            </a:r>
            <a:r>
              <a:rPr lang="en-US" dirty="0"/>
              <a:t> includes other recurring fixed charges in addition to debt service payments</a:t>
            </a:r>
          </a:p>
          <a:p>
            <a:pPr lvl="2"/>
            <a:r>
              <a:rPr lang="en-US" dirty="0"/>
              <a:t>Lease payments, distributions, other fixed charges</a:t>
            </a:r>
          </a:p>
          <a:p>
            <a:pPr lvl="2"/>
            <a:endParaRPr lang="en-US" dirty="0"/>
          </a:p>
          <a:p>
            <a:pPr lvl="2" algn="just"/>
            <a:r>
              <a:rPr lang="en-US" dirty="0"/>
              <a:t>“Consolidated Fixed Charges” shall mean, for the Borrower and its Subsidiaries for any period, the sum (without duplication) of (i) Consolidated Interest Expense paid in cash for such period, (ii) scheduled principal payments made on Consolidated Total Debt during such period, [and] (iii) Restricted Payments paid in cash to Persons other than the Loan Parties during such period [(other than Permitted Tax Distributions)] [and (iv) Consolidated Lease Expense for such period].</a:t>
            </a:r>
          </a:p>
        </p:txBody>
      </p:sp>
    </p:spTree>
    <p:extLst>
      <p:ext uri="{BB962C8B-B14F-4D97-AF65-F5344CB8AC3E}">
        <p14:creationId xmlns:p14="http://schemas.microsoft.com/office/powerpoint/2010/main" val="3873119689"/>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EE13F897-564B-02E0-E79C-9E45275A50A7}"/>
              </a:ext>
            </a:extLst>
          </p:cNvPr>
          <p:cNvSpPr>
            <a:spLocks noGrp="1"/>
          </p:cNvSpPr>
          <p:nvPr>
            <p:ph type="title"/>
          </p:nvPr>
        </p:nvSpPr>
        <p:spPr/>
        <p:txBody>
          <a:bodyPr/>
          <a:lstStyle/>
          <a:p>
            <a:r>
              <a:rPr lang="en-US" dirty="0"/>
              <a:t>Leverage Ratio (Balance Sheet) </a:t>
            </a:r>
          </a:p>
        </p:txBody>
      </p:sp>
      <p:sp>
        <p:nvSpPr>
          <p:cNvPr id="3" name="Content Placeholder 2" descr="" title="">
            <a:extLst>
              <a:ext uri="{FF2B5EF4-FFF2-40B4-BE49-F238E27FC236}">
                <a16:creationId xmlns:a16="http://schemas.microsoft.com/office/drawing/2014/main" id="{D5C9E941-B293-0CDE-E2A1-ED45D7670DB1}"/>
              </a:ext>
            </a:extLst>
          </p:cNvPr>
          <p:cNvSpPr>
            <a:spLocks noGrp="1"/>
          </p:cNvSpPr>
          <p:nvPr>
            <p:ph idx="1"/>
          </p:nvPr>
        </p:nvSpPr>
        <p:spPr/>
        <p:txBody>
          <a:bodyPr/>
          <a:lstStyle/>
          <a:p>
            <a:r>
              <a:rPr lang="en-US" dirty="0"/>
              <a:t>Leverage Ratio</a:t>
            </a:r>
          </a:p>
          <a:p>
            <a:pPr lvl="1" algn="just"/>
            <a:r>
              <a:rPr lang="en-US" sz="1600" dirty="0"/>
              <a:t>“Consolidated Tangible Net Worth” shall mean, as of any date, (i) the total assets of the Borrower and its Subsidiaries that would be reflected on the Borrower’s consolidated balance sheet as of such date prepared in accordance with GAAP, after eliminating all amounts properly attributable to minority interests, if any, in the stock and surplus of such Subsidiaries, minus (ii) the sum of (x) the total liabilities of the Borrower and its Subsidiaries that would be reflected on the Borrower’s consolidated balance sheet as of such date prepared in accordance with GAAP, (y) the amount of any write-up in the book value of any assets resulting from a revaluation thereof or any write-up in excess of the cost of such assets acquired reflected on the consolidated balance sheet of the Borrower as of such date prepared in accordance with GAAP and (z) the net book amount of all assets of the Borrower and its Subsidiaries that would be classified as intangible assets on a consolidated balance sheet of the Borrower as of such date prepared in accordance with GAAP.</a:t>
            </a:r>
          </a:p>
          <a:p>
            <a:pPr lvl="1" algn="just"/>
            <a:r>
              <a:rPr lang="en-US" sz="1600" dirty="0"/>
              <a:t>Tangible vs Intangible?  </a:t>
            </a:r>
          </a:p>
          <a:p>
            <a:pPr lvl="2" algn="just"/>
            <a:r>
              <a:rPr lang="en-US" sz="1400" dirty="0"/>
              <a:t>Key differences.  Goodwill, IP, other intangible assets.  </a:t>
            </a:r>
          </a:p>
          <a:p>
            <a:pPr marL="0" marR="0" indent="0">
              <a:spcBef>
                <a:spcPts val="0"/>
              </a:spcBef>
              <a:spcAft>
                <a:spcPts val="0"/>
              </a:spcAft>
              <a:buNone/>
            </a:pP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36744441"/>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76F09145-A054-B136-4FD8-04385976FB8F}"/>
              </a:ext>
            </a:extLst>
          </p:cNvPr>
          <p:cNvSpPr>
            <a:spLocks noGrp="1"/>
          </p:cNvSpPr>
          <p:nvPr>
            <p:ph type="title"/>
          </p:nvPr>
        </p:nvSpPr>
        <p:spPr/>
        <p:txBody>
          <a:bodyPr/>
          <a:lstStyle/>
          <a:p>
            <a:r>
              <a:rPr lang="en-US" dirty="0"/>
              <a:t>Leverage Ratio (Cash Flow)</a:t>
            </a:r>
          </a:p>
        </p:txBody>
      </p:sp>
      <p:sp>
        <p:nvSpPr>
          <p:cNvPr id="3" name="Content Placeholder 2" descr="" title="">
            <a:extLst>
              <a:ext uri="{FF2B5EF4-FFF2-40B4-BE49-F238E27FC236}">
                <a16:creationId xmlns:a16="http://schemas.microsoft.com/office/drawing/2014/main" id="{A1411B4B-6F53-C342-7FDB-C860FA016F71}"/>
              </a:ext>
            </a:extLst>
          </p:cNvPr>
          <p:cNvSpPr>
            <a:spLocks noGrp="1"/>
          </p:cNvSpPr>
          <p:nvPr>
            <p:ph idx="1"/>
          </p:nvPr>
        </p:nvSpPr>
        <p:spPr/>
        <p:txBody>
          <a:bodyPr/>
          <a:lstStyle/>
          <a:p>
            <a:r>
              <a:rPr lang="en-US" dirty="0"/>
              <a:t>Leverage Ratio</a:t>
            </a:r>
          </a:p>
          <a:p>
            <a:pPr lvl="1" algn="just"/>
            <a:r>
              <a:rPr lang="en-US" sz="1600" dirty="0"/>
              <a:t>“Leverage Ratio” shall mean, as of any date, the ratio of (i) Consolidated Total Debt as of such date to (ii) Consolidated EBITDA for the four consecutive Fiscal Quarters ending on or immediately prior to such date.</a:t>
            </a:r>
          </a:p>
          <a:p>
            <a:pPr lvl="1" algn="just"/>
            <a:r>
              <a:rPr lang="en-US" sz="1600" dirty="0"/>
              <a:t>“Consolidated EBITDA” shall mean, for the Borrower and its Subsidiaries for any period, an amount equal to the sum of (i) Consolidated Net Income for such period plus (ii) to the extent deducted in determining Consolidated Net Income for such period, and without duplication, (A) Consolidated Interest Expense, (B) income tax expense determined on a consolidated basis in accordance with GAAP, (C) depreciation and amortization determined on a consolidated basis in accordance with GAAP, [and] (D) all other non-cash charges acceptable to the Administrative Agent determined on a consolidated basis in accordance with GAAP, in each case for such period.</a:t>
            </a:r>
          </a:p>
          <a:p>
            <a:pPr lvl="1" algn="just"/>
            <a:r>
              <a:rPr lang="en-US" sz="1600" dirty="0"/>
              <a:t>“Consolidated Total Debt” shall mean, as of any date, all Indebtedness of the Borrower and its Subsidiaries measured on a consolidated basis as of such date, but excluding Indebtedness of the type described in subsection (xi) of the definition thereto.</a:t>
            </a:r>
          </a:p>
          <a:p>
            <a:pPr marL="457200" lvl="1" indent="0">
              <a:buNone/>
            </a:pPr>
            <a:endParaRPr lang="en-US" dirty="0"/>
          </a:p>
        </p:txBody>
      </p:sp>
    </p:spTree>
    <p:extLst>
      <p:ext uri="{BB962C8B-B14F-4D97-AF65-F5344CB8AC3E}">
        <p14:creationId xmlns:p14="http://schemas.microsoft.com/office/powerpoint/2010/main" val="333710646"/>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62222F07-39BE-3ECC-911E-6D2C077C9F20}"/>
              </a:ext>
            </a:extLst>
          </p:cNvPr>
          <p:cNvSpPr>
            <a:spLocks noGrp="1"/>
          </p:cNvSpPr>
          <p:nvPr>
            <p:ph type="title"/>
          </p:nvPr>
        </p:nvSpPr>
        <p:spPr/>
        <p:txBody>
          <a:bodyPr/>
          <a:lstStyle/>
          <a:p>
            <a:r>
              <a:rPr lang="en-US" dirty="0"/>
              <a:t>Tangible Net Worth</a:t>
            </a:r>
          </a:p>
        </p:txBody>
      </p:sp>
      <p:sp>
        <p:nvSpPr>
          <p:cNvPr id="3" name="Content Placeholder 2" descr="" title="">
            <a:extLst>
              <a:ext uri="{FF2B5EF4-FFF2-40B4-BE49-F238E27FC236}">
                <a16:creationId xmlns:a16="http://schemas.microsoft.com/office/drawing/2014/main" id="{010FC39A-45B0-C48A-5D1D-B1260BCC9437}"/>
              </a:ext>
            </a:extLst>
          </p:cNvPr>
          <p:cNvSpPr>
            <a:spLocks noGrp="1"/>
          </p:cNvSpPr>
          <p:nvPr>
            <p:ph idx="1"/>
          </p:nvPr>
        </p:nvSpPr>
        <p:spPr/>
        <p:txBody>
          <a:bodyPr/>
          <a:lstStyle/>
          <a:p>
            <a:pPr algn="just"/>
            <a:r>
              <a:rPr lang="en-US" dirty="0"/>
              <a:t>Tangible Net Worth (I typically see this formulation with personal guarantors)</a:t>
            </a:r>
          </a:p>
          <a:p>
            <a:pPr lvl="1" algn="just"/>
            <a:r>
              <a:rPr lang="en-US" dirty="0"/>
              <a:t>Until all of the Obligations and the Guaranteed Obligations have been paid in full, Guarantor shall maintain a Net Worth of not less than $[________].</a:t>
            </a:r>
          </a:p>
          <a:p>
            <a:pPr lvl="1" algn="just"/>
            <a:r>
              <a:rPr lang="en-US" dirty="0"/>
              <a:t>“Net Worth” shall mean, as of a given date, (i)  Guarantor’s total assets as of such date less (ii)  Guarantor’s total liabilities as of such date, determined in accordance with GAAP.</a:t>
            </a:r>
          </a:p>
        </p:txBody>
      </p:sp>
    </p:spTree>
    <p:extLst>
      <p:ext uri="{BB962C8B-B14F-4D97-AF65-F5344CB8AC3E}">
        <p14:creationId xmlns:p14="http://schemas.microsoft.com/office/powerpoint/2010/main" val="3469420078"/>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810E178C-F122-D75F-F518-5FBC88E72163}"/>
              </a:ext>
            </a:extLst>
          </p:cNvPr>
          <p:cNvSpPr>
            <a:spLocks noGrp="1"/>
          </p:cNvSpPr>
          <p:nvPr>
            <p:ph type="title"/>
          </p:nvPr>
        </p:nvSpPr>
        <p:spPr>
          <a:xfrm>
            <a:off x="609145" y="74614"/>
            <a:ext cx="10911417" cy="585787"/>
          </a:xfrm>
        </p:spPr>
        <p:txBody>
          <a:bodyPr wrap="square" anchor="ctr">
            <a:normAutofit/>
          </a:bodyPr>
          <a:lstStyle/>
          <a:p>
            <a:r>
              <a:rPr lang="en-US" dirty="0"/>
              <a:t>Minimum Liquidity</a:t>
            </a:r>
          </a:p>
        </p:txBody>
      </p:sp>
      <p:sp>
        <p:nvSpPr>
          <p:cNvPr id="3" name="Content Placeholder 2" descr="" title="">
            <a:extLst>
              <a:ext uri="{FF2B5EF4-FFF2-40B4-BE49-F238E27FC236}">
                <a16:creationId xmlns:a16="http://schemas.microsoft.com/office/drawing/2014/main" id="{BCE30F8E-7A20-DB4C-FC7D-615F36FDEEB1}"/>
              </a:ext>
            </a:extLst>
          </p:cNvPr>
          <p:cNvSpPr>
            <a:spLocks noGrp="1"/>
          </p:cNvSpPr>
          <p:nvPr>
            <p:ph sz="half" idx="1"/>
          </p:nvPr>
        </p:nvSpPr>
        <p:spPr>
          <a:xfrm>
            <a:off x="609600" y="904876"/>
            <a:ext cx="5384800" cy="4525963"/>
          </a:xfrm>
        </p:spPr>
        <p:txBody>
          <a:bodyPr wrap="square" anchor="t">
            <a:normAutofit/>
          </a:bodyPr>
          <a:lstStyle/>
          <a:p>
            <a:pPr>
              <a:lnSpc>
                <a:spcPct val="90000"/>
              </a:lnSpc>
            </a:pPr>
            <a:r>
              <a:rPr lang="en-US" sz="1700" dirty="0"/>
              <a:t>Minimum Liquidity (I typically see this formulation with personal guarantors)</a:t>
            </a:r>
          </a:p>
          <a:p>
            <a:pPr lvl="1" algn="just">
              <a:lnSpc>
                <a:spcPct val="90000"/>
              </a:lnSpc>
            </a:pPr>
            <a:r>
              <a:rPr lang="en-US" sz="1700" dirty="0"/>
              <a:t>Commencing with the fiscal quarter ending December 31, [20__] and each fiscal year end thereafter, Guarantor shall maintain Unencumbered Liquid Assets in an amount greater than $[________]. Within fifteen (15) days after the end of the fiscal year ending December 31, [20__] and each fiscal year end thereafter, each Guarantor shall deliver to Lender a compliance certificate signed by such Guarantor, (1) confirming the amount of Guarantor’s Unencumbered Liquid Assets, and (2) attaching financial statements or other documentation reasonably acceptable to Lender evidencing such assets.</a:t>
            </a:r>
          </a:p>
          <a:p>
            <a:pPr lvl="1">
              <a:lnSpc>
                <a:spcPct val="90000"/>
              </a:lnSpc>
            </a:pPr>
            <a:endParaRPr lang="en-US" sz="1700" dirty="0"/>
          </a:p>
          <a:p>
            <a:pPr marL="457200" lvl="1" indent="0">
              <a:lnSpc>
                <a:spcPct val="90000"/>
              </a:lnSpc>
              <a:buNone/>
            </a:pPr>
            <a:endParaRPr lang="en-US" sz="1700" dirty="0"/>
          </a:p>
          <a:p>
            <a:pPr>
              <a:lnSpc>
                <a:spcPct val="90000"/>
              </a:lnSpc>
            </a:pPr>
            <a:endParaRPr lang="en-US" sz="1700" dirty="0"/>
          </a:p>
        </p:txBody>
      </p:sp>
      <p:pic>
        <p:nvPicPr>
          <p:cNvPr id="5" name="Picture 4" descr="" title="">
            <a:extLst>
              <a:ext uri="{FF2B5EF4-FFF2-40B4-BE49-F238E27FC236}">
                <a16:creationId xmlns:a16="http://schemas.microsoft.com/office/drawing/2014/main" id="{32B16788-8F8D-1B43-0113-AA72A33E3C93}"/>
              </a:ext>
            </a:extLst>
          </p:cNvPr>
          <p:cNvPicPr>
            <a:picLocks noChangeAspect="1"/>
          </p:cNvPicPr>
          <p:nvPr/>
        </p:nvPicPr>
        <p:blipFill>
          <a:blip r:embed="rId2"/>
          <a:srcRect l="1392" r="4620" b="2"/>
          <a:stretch/>
        </p:blipFill>
        <p:spPr>
          <a:xfrm>
            <a:off x="6197600" y="904876"/>
            <a:ext cx="5384800" cy="4525963"/>
          </a:xfrm>
          <a:prstGeom prst="rect">
            <a:avLst/>
          </a:prstGeom>
          <a:noFill/>
        </p:spPr>
      </p:pic>
    </p:spTree>
    <p:extLst>
      <p:ext uri="{BB962C8B-B14F-4D97-AF65-F5344CB8AC3E}">
        <p14:creationId xmlns:p14="http://schemas.microsoft.com/office/powerpoint/2010/main" val="2552498950"/>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7671B859-9E8D-1C96-A01D-41003090EFE6}"/>
              </a:ext>
            </a:extLst>
          </p:cNvPr>
          <p:cNvSpPr>
            <a:spLocks noGrp="1"/>
          </p:cNvSpPr>
          <p:nvPr>
            <p:ph type="title"/>
          </p:nvPr>
        </p:nvSpPr>
        <p:spPr/>
        <p:txBody>
          <a:bodyPr/>
          <a:lstStyle/>
          <a:p>
            <a:r>
              <a:rPr lang="en-US" dirty="0"/>
              <a:t>Minium Liquidity (cont.)</a:t>
            </a:r>
          </a:p>
        </p:txBody>
      </p:sp>
      <p:sp>
        <p:nvSpPr>
          <p:cNvPr id="3" name="Content Placeholder 2" descr="" title="">
            <a:extLst>
              <a:ext uri="{FF2B5EF4-FFF2-40B4-BE49-F238E27FC236}">
                <a16:creationId xmlns:a16="http://schemas.microsoft.com/office/drawing/2014/main" id="{DFA94A46-8507-E41F-1D3B-9C9DD8125B5B}"/>
              </a:ext>
            </a:extLst>
          </p:cNvPr>
          <p:cNvSpPr>
            <a:spLocks noGrp="1"/>
          </p:cNvSpPr>
          <p:nvPr>
            <p:ph idx="1"/>
          </p:nvPr>
        </p:nvSpPr>
        <p:spPr/>
        <p:txBody>
          <a:bodyPr/>
          <a:lstStyle/>
          <a:p>
            <a:pPr marL="0" indent="457200" algn="just">
              <a:spcBef>
                <a:spcPts val="0"/>
              </a:spcBef>
              <a:spcAft>
                <a:spcPts val="1200"/>
              </a:spcAft>
            </a:pPr>
            <a:r>
              <a:rPr lang="en-US" sz="1600" dirty="0"/>
              <a:t>“Unencumbered Liquid Assets” shall mean the following assets (excluding assets of any retirement plan) which (i) are not the subject of any Lien, pledge, security interest or other arrangement with any creditor to have its claim satisfied out of the asset (or proceeds thereof) prior to the general creditors of the owner of the asset, (ii) are held solely in the name of Guarantor (with no other persons or entities having ownership rights therein); and (iii) may be converted to cash within five (5) days:</a:t>
            </a:r>
          </a:p>
          <a:p>
            <a:pPr marL="0" marR="0" indent="0" algn="just">
              <a:spcBef>
                <a:spcPts val="0"/>
              </a:spcBef>
              <a:spcAft>
                <a:spcPts val="1200"/>
              </a:spcAft>
              <a:buNone/>
            </a:pPr>
            <a:r>
              <a:rPr lang="en-US" sz="1600" dirty="0"/>
              <a:t>	(a)	Cash or cash equivalents (i.e., bank deposits, funds in money market accounts and certificates of deposit) held in the United States and denominated in United States dollars;</a:t>
            </a:r>
          </a:p>
          <a:p>
            <a:pPr marL="0" marR="0" indent="0" algn="just">
              <a:spcBef>
                <a:spcPts val="0"/>
              </a:spcBef>
              <a:spcAft>
                <a:spcPts val="1200"/>
              </a:spcAft>
              <a:buNone/>
            </a:pPr>
            <a:r>
              <a:rPr lang="en-US" sz="1600" dirty="0"/>
              <a:t>	(b)	United States Treasury or other governmental agency obligations which constitute full faith and credit of the United States of America;</a:t>
            </a:r>
          </a:p>
          <a:p>
            <a:pPr marL="0" marR="0" indent="0" algn="just">
              <a:spcBef>
                <a:spcPts val="0"/>
              </a:spcBef>
              <a:spcAft>
                <a:spcPts val="1200"/>
              </a:spcAft>
              <a:buNone/>
            </a:pPr>
            <a:r>
              <a:rPr lang="en-US" sz="1600" dirty="0"/>
              <a:t>	(c)	Publicly traded securities; and</a:t>
            </a:r>
          </a:p>
          <a:p>
            <a:pPr marL="0" marR="0" indent="0" algn="just">
              <a:spcBef>
                <a:spcPts val="0"/>
              </a:spcBef>
              <a:spcAft>
                <a:spcPts val="1200"/>
              </a:spcAft>
              <a:buNone/>
            </a:pPr>
            <a:r>
              <a:rPr lang="en-US" sz="1600" dirty="0"/>
              <a:t>	(d)	Mutual funds quoted in The Wall Street Journal (as long as The Wall Street Journal continues to publish quotes for mutual funds) which invest primarily in the assets described in (a) - (c) above.</a:t>
            </a:r>
          </a:p>
          <a:p>
            <a:endParaRPr lang="en-US" dirty="0"/>
          </a:p>
        </p:txBody>
      </p:sp>
    </p:spTree>
    <p:extLst>
      <p:ext uri="{BB962C8B-B14F-4D97-AF65-F5344CB8AC3E}">
        <p14:creationId xmlns:p14="http://schemas.microsoft.com/office/powerpoint/2010/main" val="237092925"/>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18" name="Title 17" descr="" title="">
            <a:extLst>
              <a:ext uri="{FF2B5EF4-FFF2-40B4-BE49-F238E27FC236}">
                <a16:creationId xmlns:a16="http://schemas.microsoft.com/office/drawing/2014/main" id="{9B47E435-D111-8E58-B7E1-D77425997101}"/>
              </a:ext>
            </a:extLst>
          </p:cNvPr>
          <p:cNvSpPr>
            <a:spLocks noGrp="1"/>
          </p:cNvSpPr>
          <p:nvPr>
            <p:ph type="title"/>
          </p:nvPr>
        </p:nvSpPr>
        <p:spPr/>
        <p:txBody>
          <a:bodyPr/>
          <a:lstStyle/>
          <a:p>
            <a:r>
              <a:rPr lang="en-US" dirty="0"/>
              <a:t>Agenda</a:t>
            </a:r>
          </a:p>
        </p:txBody>
      </p:sp>
      <p:sp>
        <p:nvSpPr>
          <p:cNvPr id="19" name="Text Placeholder 18" descr="" title="">
            <a:extLst>
              <a:ext uri="{FF2B5EF4-FFF2-40B4-BE49-F238E27FC236}">
                <a16:creationId xmlns:a16="http://schemas.microsoft.com/office/drawing/2014/main" id="{FB6AAE81-1A84-255F-82A3-5D4BEA26727C}"/>
              </a:ext>
            </a:extLst>
          </p:cNvPr>
          <p:cNvSpPr>
            <a:spLocks noGrp="1"/>
          </p:cNvSpPr>
          <p:nvPr>
            <p:ph type="body" sz="quarter" idx="10"/>
          </p:nvPr>
        </p:nvSpPr>
        <p:spPr/>
        <p:txBody>
          <a:bodyPr/>
          <a:lstStyle/>
          <a:p>
            <a:r>
              <a:rPr lang="en-US" dirty="0"/>
              <a:t>Insults directed towards presenter </a:t>
            </a:r>
          </a:p>
        </p:txBody>
      </p:sp>
      <p:sp>
        <p:nvSpPr>
          <p:cNvPr id="20" name="Text Placeholder 19" descr="" title="">
            <a:extLst>
              <a:ext uri="{FF2B5EF4-FFF2-40B4-BE49-F238E27FC236}">
                <a16:creationId xmlns:a16="http://schemas.microsoft.com/office/drawing/2014/main" id="{A5E3A41C-8283-E3D8-FF26-84E9D16F1E02}"/>
              </a:ext>
            </a:extLst>
          </p:cNvPr>
          <p:cNvSpPr>
            <a:spLocks noGrp="1"/>
          </p:cNvSpPr>
          <p:nvPr>
            <p:ph type="body" sz="quarter" idx="11"/>
          </p:nvPr>
        </p:nvSpPr>
        <p:spPr/>
        <p:txBody>
          <a:bodyPr/>
          <a:lstStyle/>
          <a:p>
            <a:r>
              <a:rPr lang="en-US" dirty="0"/>
              <a:t>How the sausage gets made: Process for drafting</a:t>
            </a:r>
          </a:p>
        </p:txBody>
      </p:sp>
      <p:sp>
        <p:nvSpPr>
          <p:cNvPr id="21" name="Text Placeholder 20" descr="" title="">
            <a:extLst>
              <a:ext uri="{FF2B5EF4-FFF2-40B4-BE49-F238E27FC236}">
                <a16:creationId xmlns:a16="http://schemas.microsoft.com/office/drawing/2014/main" id="{E6931338-F1F4-633A-292D-0EFDA531A02B}"/>
              </a:ext>
            </a:extLst>
          </p:cNvPr>
          <p:cNvSpPr>
            <a:spLocks noGrp="1"/>
          </p:cNvSpPr>
          <p:nvPr>
            <p:ph type="body" sz="quarter" idx="12"/>
          </p:nvPr>
        </p:nvSpPr>
        <p:spPr/>
        <p:txBody>
          <a:bodyPr/>
          <a:lstStyle/>
          <a:p>
            <a:r>
              <a:rPr lang="en-US" dirty="0"/>
              <a:t>Common covenants; Various manners to draft</a:t>
            </a:r>
          </a:p>
        </p:txBody>
      </p:sp>
      <p:sp>
        <p:nvSpPr>
          <p:cNvPr id="22" name="Text Placeholder 21" descr="" title="">
            <a:extLst>
              <a:ext uri="{FF2B5EF4-FFF2-40B4-BE49-F238E27FC236}">
                <a16:creationId xmlns:a16="http://schemas.microsoft.com/office/drawing/2014/main" id="{E4AA83EF-C3FC-4CFE-D69B-DEBA2003E85B}"/>
              </a:ext>
            </a:extLst>
          </p:cNvPr>
          <p:cNvSpPr>
            <a:spLocks noGrp="1"/>
          </p:cNvSpPr>
          <p:nvPr>
            <p:ph type="body" sz="quarter" idx="13"/>
          </p:nvPr>
        </p:nvSpPr>
        <p:spPr/>
        <p:txBody>
          <a:bodyPr/>
          <a:lstStyle/>
          <a:p>
            <a:r>
              <a:rPr lang="en-US" dirty="0"/>
              <a:t>Common pitfalls</a:t>
            </a:r>
          </a:p>
        </p:txBody>
      </p:sp>
    </p:spTree>
    <p:extLst>
      <p:ext uri="{BB962C8B-B14F-4D97-AF65-F5344CB8AC3E}">
        <p14:creationId xmlns:p14="http://schemas.microsoft.com/office/powerpoint/2010/main" val="3785372922"/>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CEE6B442-5B4D-93FC-4F84-5C3CFF309231}"/>
              </a:ext>
            </a:extLst>
          </p:cNvPr>
          <p:cNvSpPr>
            <a:spLocks noGrp="1"/>
          </p:cNvSpPr>
          <p:nvPr>
            <p:ph type="title"/>
          </p:nvPr>
        </p:nvSpPr>
        <p:spPr/>
        <p:txBody>
          <a:bodyPr/>
          <a:lstStyle/>
          <a:p>
            <a:r>
              <a:rPr lang="en-US" dirty="0"/>
              <a:t>Other Covenant Considerations</a:t>
            </a:r>
          </a:p>
        </p:txBody>
      </p:sp>
      <p:sp>
        <p:nvSpPr>
          <p:cNvPr id="3" name="Content Placeholder 2" descr="" title="">
            <a:extLst>
              <a:ext uri="{FF2B5EF4-FFF2-40B4-BE49-F238E27FC236}">
                <a16:creationId xmlns:a16="http://schemas.microsoft.com/office/drawing/2014/main" id="{06E714A6-64C0-A8C1-13C9-521F13B5E7C2}"/>
              </a:ext>
            </a:extLst>
          </p:cNvPr>
          <p:cNvSpPr>
            <a:spLocks noGrp="1"/>
          </p:cNvSpPr>
          <p:nvPr>
            <p:ph idx="1"/>
          </p:nvPr>
        </p:nvSpPr>
        <p:spPr/>
        <p:txBody>
          <a:bodyPr/>
          <a:lstStyle/>
          <a:p>
            <a:r>
              <a:rPr lang="en-US" dirty="0"/>
              <a:t>Should covenants impact pricing?  E.g., pricing matrix based on leverage?</a:t>
            </a:r>
          </a:p>
          <a:p>
            <a:r>
              <a:rPr lang="en-US" dirty="0"/>
              <a:t>Should covenants step down over time?  E.g., Once Borrower has sufficiently deleveraged, should a Pre-Distribution DSCR covert to a Post-Distribution DSCR? </a:t>
            </a:r>
          </a:p>
          <a:p>
            <a:r>
              <a:rPr lang="en-US" dirty="0"/>
              <a:t>Should Borrower have an automatic cure right for covenant violation(s)?</a:t>
            </a:r>
          </a:p>
          <a:p>
            <a:r>
              <a:rPr lang="en-US" dirty="0"/>
              <a:t>How should FASB/GAAP changes impact covenant calculations?  </a:t>
            </a:r>
          </a:p>
          <a:p>
            <a:r>
              <a:rPr lang="en-US" dirty="0"/>
              <a:t>The “add-back” game.   </a:t>
            </a:r>
          </a:p>
        </p:txBody>
      </p:sp>
    </p:spTree>
    <p:extLst>
      <p:ext uri="{BB962C8B-B14F-4D97-AF65-F5344CB8AC3E}">
        <p14:creationId xmlns:p14="http://schemas.microsoft.com/office/powerpoint/2010/main" val="3348789095"/>
      </p:ext>
    </p:extLst>
  </p:cSld>
  <p:clrMapOvr>
    <a:masterClrMapping/>
  </p:clrMapOvr>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541607C1-93B0-8202-E7EB-7AF658A2C98E}"/>
              </a:ext>
            </a:extLst>
          </p:cNvPr>
          <p:cNvSpPr>
            <a:spLocks noGrp="1"/>
          </p:cNvSpPr>
          <p:nvPr>
            <p:ph type="title"/>
          </p:nvPr>
        </p:nvSpPr>
        <p:spPr/>
        <p:txBody>
          <a:bodyPr/>
          <a:lstStyle/>
          <a:p>
            <a:r>
              <a:rPr lang="en-US" dirty="0"/>
              <a:t>Rare Birds	</a:t>
            </a:r>
          </a:p>
        </p:txBody>
      </p:sp>
      <p:sp>
        <p:nvSpPr>
          <p:cNvPr id="3" name="Content Placeholder 2" descr="" title="">
            <a:extLst>
              <a:ext uri="{FF2B5EF4-FFF2-40B4-BE49-F238E27FC236}">
                <a16:creationId xmlns:a16="http://schemas.microsoft.com/office/drawing/2014/main" id="{331D0D69-4EBA-54F5-71D2-C6928B1DDB60}"/>
              </a:ext>
            </a:extLst>
          </p:cNvPr>
          <p:cNvSpPr>
            <a:spLocks noGrp="1"/>
          </p:cNvSpPr>
          <p:nvPr>
            <p:ph idx="1"/>
          </p:nvPr>
        </p:nvSpPr>
        <p:spPr/>
        <p:txBody>
          <a:bodyPr/>
          <a:lstStyle/>
          <a:p>
            <a:r>
              <a:rPr lang="en-US" dirty="0"/>
              <a:t>Debt Yield</a:t>
            </a:r>
          </a:p>
          <a:p>
            <a:pPr lvl="1"/>
            <a:r>
              <a:rPr lang="en-US" dirty="0">
                <a:effectLst/>
                <a:latin typeface="+mn-lt"/>
                <a:ea typeface="Times New Roman" panose="02020603050405020304" pitchFamily="18" charset="0"/>
              </a:rPr>
              <a:t>Net Operating </a:t>
            </a:r>
            <a:r>
              <a:rPr lang="en-US" dirty="0">
                <a:latin typeface="+mn-lt"/>
              </a:rPr>
              <a:t>Income : the outstanding principal balance of the Loan as of the date of determination. </a:t>
            </a:r>
          </a:p>
          <a:p>
            <a:r>
              <a:rPr lang="en-US" dirty="0"/>
              <a:t>Excess Cash Flow</a:t>
            </a:r>
          </a:p>
          <a:p>
            <a:pPr lvl="1"/>
            <a:r>
              <a:rPr lang="en-US" dirty="0"/>
              <a:t>Typically seen in leveraged deals. Used to more rapidly pay down debt</a:t>
            </a:r>
          </a:p>
          <a:p>
            <a:r>
              <a:rPr lang="en-US" dirty="0"/>
              <a:t>Current Ratio</a:t>
            </a:r>
          </a:p>
          <a:p>
            <a:pPr lvl="1"/>
            <a:r>
              <a:rPr lang="en-US" dirty="0"/>
              <a:t>Current Assets : Current Liabilities </a:t>
            </a:r>
          </a:p>
          <a:p>
            <a:r>
              <a:rPr lang="en-US" dirty="0" err="1"/>
              <a:t>CapEx</a:t>
            </a:r>
            <a:r>
              <a:rPr lang="en-US" dirty="0"/>
              <a:t> Caps</a:t>
            </a:r>
          </a:p>
          <a:p>
            <a:r>
              <a:rPr lang="en-US" dirty="0"/>
              <a:t>Clean Up Payments</a:t>
            </a:r>
          </a:p>
          <a:p>
            <a:pPr lvl="1"/>
            <a:r>
              <a:rPr lang="en-US" dirty="0"/>
              <a:t>Used in connection with revolving lines of credit</a:t>
            </a:r>
          </a:p>
          <a:p>
            <a:endParaRPr lang="en-US" dirty="0"/>
          </a:p>
        </p:txBody>
      </p:sp>
    </p:spTree>
    <p:extLst>
      <p:ext uri="{BB962C8B-B14F-4D97-AF65-F5344CB8AC3E}">
        <p14:creationId xmlns:p14="http://schemas.microsoft.com/office/powerpoint/2010/main" val="3062750269"/>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7F6BE3D9-CDD4-CAC2-BC19-1F04B446F0CF}"/>
              </a:ext>
            </a:extLst>
          </p:cNvPr>
          <p:cNvSpPr>
            <a:spLocks noGrp="1"/>
          </p:cNvSpPr>
          <p:nvPr>
            <p:ph type="title"/>
          </p:nvPr>
        </p:nvSpPr>
        <p:spPr/>
        <p:txBody>
          <a:bodyPr/>
          <a:lstStyle/>
          <a:p>
            <a:r>
              <a:rPr lang="en-US" dirty="0"/>
              <a:t>Common Pitfalls</a:t>
            </a:r>
          </a:p>
        </p:txBody>
      </p:sp>
      <p:sp>
        <p:nvSpPr>
          <p:cNvPr id="3" name="Content Placeholder 2" descr="" title="">
            <a:extLst>
              <a:ext uri="{FF2B5EF4-FFF2-40B4-BE49-F238E27FC236}">
                <a16:creationId xmlns:a16="http://schemas.microsoft.com/office/drawing/2014/main" id="{20955100-AB1A-8C1E-4F33-239B5D54393E}"/>
              </a:ext>
            </a:extLst>
          </p:cNvPr>
          <p:cNvSpPr>
            <a:spLocks noGrp="1"/>
          </p:cNvSpPr>
          <p:nvPr>
            <p:ph idx="1"/>
          </p:nvPr>
        </p:nvSpPr>
        <p:spPr/>
        <p:txBody>
          <a:bodyPr/>
          <a:lstStyle/>
          <a:p>
            <a:r>
              <a:rPr lang="en-US" dirty="0"/>
              <a:t>Not understanding the borrower’s business.  Covenants too tight or too loose.  </a:t>
            </a:r>
          </a:p>
          <a:p>
            <a:r>
              <a:rPr lang="en-US" dirty="0"/>
              <a:t>Failure to actually receive and verify borrower calculations of covenants.</a:t>
            </a:r>
          </a:p>
          <a:p>
            <a:r>
              <a:rPr lang="en-US" dirty="0"/>
              <a:t>Failure of lender and borrower to agree on the models.   </a:t>
            </a:r>
          </a:p>
          <a:p>
            <a:r>
              <a:rPr lang="en-US" dirty="0"/>
              <a:t>If a covenant is blown, poor loan  management.</a:t>
            </a:r>
          </a:p>
          <a:p>
            <a:pPr lvl="1"/>
            <a:r>
              <a:rPr lang="en-US" dirty="0" err="1"/>
              <a:t>Uel’s</a:t>
            </a:r>
            <a:r>
              <a:rPr lang="en-US" dirty="0"/>
              <a:t> Rules: Each default must be dealt with.  Options are:</a:t>
            </a:r>
          </a:p>
          <a:p>
            <a:pPr lvl="2"/>
            <a:r>
              <a:rPr lang="en-US" dirty="0"/>
              <a:t>Waive it, amend it, reserve it, forbear it, enforce it.  </a:t>
            </a:r>
          </a:p>
          <a:p>
            <a:r>
              <a:rPr lang="en-US" dirty="0"/>
              <a:t>Failure to accurately draft.  E.g., less than is written when greater than is meant. </a:t>
            </a:r>
          </a:p>
          <a:p>
            <a:r>
              <a:rPr lang="en-US" dirty="0"/>
              <a:t>Failure to adequately revisit in work out settings.  </a:t>
            </a:r>
          </a:p>
        </p:txBody>
      </p:sp>
    </p:spTree>
    <p:extLst>
      <p:ext uri="{BB962C8B-B14F-4D97-AF65-F5344CB8AC3E}">
        <p14:creationId xmlns:p14="http://schemas.microsoft.com/office/powerpoint/2010/main" val="2158104514"/>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61DDFAB7-68A9-4388-59F1-BA38EDA8F87C}"/>
              </a:ext>
            </a:extLst>
          </p:cNvPr>
          <p:cNvSpPr>
            <a:spLocks noGrp="1"/>
          </p:cNvSpPr>
          <p:nvPr>
            <p:ph type="title"/>
          </p:nvPr>
        </p:nvSpPr>
        <p:spPr>
          <a:xfrm>
            <a:off x="609145" y="74614"/>
            <a:ext cx="10911417" cy="585787"/>
          </a:xfrm>
        </p:spPr>
        <p:txBody>
          <a:bodyPr wrap="square" anchor="ctr">
            <a:normAutofit/>
          </a:bodyPr>
          <a:lstStyle/>
          <a:p>
            <a:r>
              <a:rPr lang="en-US" dirty="0"/>
              <a:t>Stump the Schwab! </a:t>
            </a:r>
          </a:p>
        </p:txBody>
      </p:sp>
      <p:sp>
        <p:nvSpPr>
          <p:cNvPr id="3" name="Content Placeholder 2" descr="" title="">
            <a:extLst>
              <a:ext uri="{FF2B5EF4-FFF2-40B4-BE49-F238E27FC236}">
                <a16:creationId xmlns:a16="http://schemas.microsoft.com/office/drawing/2014/main" id="{FE5E439E-4244-845B-F8F7-C378E5754B5E}"/>
              </a:ext>
            </a:extLst>
          </p:cNvPr>
          <p:cNvSpPr>
            <a:spLocks noGrp="1"/>
          </p:cNvSpPr>
          <p:nvPr>
            <p:ph sz="half" idx="1"/>
          </p:nvPr>
        </p:nvSpPr>
        <p:spPr>
          <a:xfrm>
            <a:off x="609600" y="904876"/>
            <a:ext cx="5384800" cy="4525963"/>
          </a:xfrm>
        </p:spPr>
        <p:txBody>
          <a:bodyPr wrap="square" anchor="t">
            <a:normAutofit/>
          </a:bodyPr>
          <a:lstStyle/>
          <a:p>
            <a:r>
              <a:rPr lang="en-US" dirty="0"/>
              <a:t>Any questions? </a:t>
            </a:r>
          </a:p>
        </p:txBody>
      </p:sp>
      <p:pic>
        <p:nvPicPr>
          <p:cNvPr id="5" name="Picture 4" descr="" title="">
            <a:extLst>
              <a:ext uri="{FF2B5EF4-FFF2-40B4-BE49-F238E27FC236}">
                <a16:creationId xmlns:a16="http://schemas.microsoft.com/office/drawing/2014/main" id="{0D005F2E-9823-66D8-8D1D-17B2795C42D1}"/>
              </a:ext>
            </a:extLst>
          </p:cNvPr>
          <p:cNvPicPr>
            <a:picLocks noChangeAspect="1"/>
          </p:cNvPicPr>
          <p:nvPr/>
        </p:nvPicPr>
        <p:blipFill>
          <a:blip r:embed="rId2"/>
          <a:srcRect l="3471" r="33472" b="1"/>
          <a:stretch/>
        </p:blipFill>
        <p:spPr>
          <a:xfrm>
            <a:off x="6197600" y="904876"/>
            <a:ext cx="5384800" cy="4525963"/>
          </a:xfrm>
          <a:prstGeom prst="rect">
            <a:avLst/>
          </a:prstGeom>
          <a:noFill/>
        </p:spPr>
      </p:pic>
    </p:spTree>
    <p:extLst>
      <p:ext uri="{BB962C8B-B14F-4D97-AF65-F5344CB8AC3E}">
        <p14:creationId xmlns:p14="http://schemas.microsoft.com/office/powerpoint/2010/main" val="828689956"/>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9" name="Title 8" descr="" title="">
            <a:extLst>
              <a:ext uri="{FF2B5EF4-FFF2-40B4-BE49-F238E27FC236}">
                <a16:creationId xmlns:a16="http://schemas.microsoft.com/office/drawing/2014/main" id="{0C64D28D-113C-6384-A3A4-514E6ADC114D}"/>
              </a:ext>
            </a:extLst>
          </p:cNvPr>
          <p:cNvSpPr>
            <a:spLocks noGrp="1"/>
          </p:cNvSpPr>
          <p:nvPr>
            <p:ph type="title"/>
          </p:nvPr>
        </p:nvSpPr>
        <p:spPr/>
        <p:txBody>
          <a:bodyPr/>
          <a:lstStyle/>
          <a:p>
            <a:r>
              <a:rPr lang="en-US" dirty="0"/>
              <a:t>Look at that handsome devil!  </a:t>
            </a:r>
          </a:p>
        </p:txBody>
      </p:sp>
      <p:sp>
        <p:nvSpPr>
          <p:cNvPr id="11" name="Text Placeholder 10" descr="" title="">
            <a:extLst>
              <a:ext uri="{FF2B5EF4-FFF2-40B4-BE49-F238E27FC236}">
                <a16:creationId xmlns:a16="http://schemas.microsoft.com/office/drawing/2014/main" id="{B6263CFB-0B20-96B1-FEFC-B3E903CADD9E}"/>
              </a:ext>
            </a:extLst>
          </p:cNvPr>
          <p:cNvSpPr>
            <a:spLocks noGrp="1"/>
          </p:cNvSpPr>
          <p:nvPr>
            <p:ph type="body" sz="quarter" idx="11"/>
          </p:nvPr>
        </p:nvSpPr>
        <p:spPr/>
        <p:txBody>
          <a:bodyPr/>
          <a:lstStyle/>
          <a:p>
            <a:r>
              <a:rPr lang="en-US" dirty="0"/>
              <a:t>Lemuel D. Whitsett </a:t>
            </a:r>
          </a:p>
        </p:txBody>
      </p:sp>
      <p:sp>
        <p:nvSpPr>
          <p:cNvPr id="12" name="Text Placeholder 11" descr="" title="">
            <a:extLst>
              <a:ext uri="{FF2B5EF4-FFF2-40B4-BE49-F238E27FC236}">
                <a16:creationId xmlns:a16="http://schemas.microsoft.com/office/drawing/2014/main" id="{D309AE5E-A5C0-DB82-5DB0-BF57F805B0A2}"/>
              </a:ext>
            </a:extLst>
          </p:cNvPr>
          <p:cNvSpPr>
            <a:spLocks noGrp="1"/>
          </p:cNvSpPr>
          <p:nvPr>
            <p:ph type="body" sz="quarter" idx="13"/>
          </p:nvPr>
        </p:nvSpPr>
        <p:spPr/>
        <p:txBody>
          <a:bodyPr/>
          <a:lstStyle/>
          <a:p>
            <a:r>
              <a:rPr lang="en-US" dirty="0"/>
              <a:t>Chair of Financial Services Practice </a:t>
            </a:r>
          </a:p>
        </p:txBody>
      </p:sp>
      <p:sp>
        <p:nvSpPr>
          <p:cNvPr id="14" name="Text Placeholder 13" descr="" title="">
            <a:extLst>
              <a:ext uri="{FF2B5EF4-FFF2-40B4-BE49-F238E27FC236}">
                <a16:creationId xmlns:a16="http://schemas.microsoft.com/office/drawing/2014/main" id="{2EE6E5CB-AEA6-6CEF-11D0-3AD4D6FDC847}"/>
              </a:ext>
            </a:extLst>
          </p:cNvPr>
          <p:cNvSpPr>
            <a:spLocks noGrp="1"/>
          </p:cNvSpPr>
          <p:nvPr>
            <p:ph type="body" sz="quarter" idx="30"/>
          </p:nvPr>
        </p:nvSpPr>
        <p:spPr/>
        <p:txBody>
          <a:bodyPr/>
          <a:lstStyle/>
          <a:p>
            <a:r>
              <a:rPr lang="en-US" dirty="0"/>
              <a:t>919 981 4314</a:t>
            </a:r>
          </a:p>
        </p:txBody>
      </p:sp>
      <p:sp>
        <p:nvSpPr>
          <p:cNvPr id="13" name="Text Placeholder 12" descr="" title="">
            <a:extLst>
              <a:ext uri="{FF2B5EF4-FFF2-40B4-BE49-F238E27FC236}">
                <a16:creationId xmlns:a16="http://schemas.microsoft.com/office/drawing/2014/main" id="{315F0CD9-6A19-1FE8-870E-B67C286EA5DC}"/>
              </a:ext>
            </a:extLst>
          </p:cNvPr>
          <p:cNvSpPr>
            <a:spLocks noGrp="1"/>
          </p:cNvSpPr>
          <p:nvPr>
            <p:ph type="body" sz="quarter" idx="17"/>
          </p:nvPr>
        </p:nvSpPr>
        <p:spPr/>
        <p:txBody>
          <a:bodyPr/>
          <a:lstStyle/>
          <a:p>
            <a:r>
              <a:rPr lang="en-US" dirty="0" err="1"/>
              <a:t>lwhitsett@williamsmullen.comn</a:t>
            </a:r>
            <a:endParaRPr lang="en-US" dirty="0"/>
          </a:p>
        </p:txBody>
      </p:sp>
      <p:pic>
        <p:nvPicPr>
          <p:cNvPr id="4" name="Picture Placeholder 3" descr="" title="">
            <a:extLst>
              <a:ext uri="{FF2B5EF4-FFF2-40B4-BE49-F238E27FC236}">
                <a16:creationId xmlns:a16="http://schemas.microsoft.com/office/drawing/2014/main" id="{409A81CD-8CFB-87C0-721B-05E80C7004FE}"/>
              </a:ext>
            </a:extLst>
          </p:cNvPr>
          <p:cNvPicPr>
            <a:picLocks noGrp="1" noChangeAspect="1"/>
          </p:cNvPicPr>
          <p:nvPr>
            <p:ph type="pic" sz="quarter" idx="10"/>
          </p:nvPr>
        </p:nvPicPr>
        <p:blipFill>
          <a:blip r:embed="rId2"/>
          <a:srcRect t="36" b="36"/>
          <a:stretch>
            <a:fillRect/>
          </a:stretch>
        </p:blipFill>
        <p:spPr>
          <a:prstGeom prst="rect">
            <a:avLst/>
          </a:prstGeom>
        </p:spPr>
      </p:pic>
    </p:spTree>
    <p:extLst>
      <p:ext uri="{BB962C8B-B14F-4D97-AF65-F5344CB8AC3E}">
        <p14:creationId xmlns:p14="http://schemas.microsoft.com/office/powerpoint/2010/main" val="2250971407"/>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69D28822-E410-ABC6-21DF-53117D0152CA}"/>
              </a:ext>
            </a:extLst>
          </p:cNvPr>
          <p:cNvSpPr>
            <a:spLocks noGrp="1"/>
          </p:cNvSpPr>
          <p:nvPr>
            <p:ph type="ctrTitle"/>
          </p:nvPr>
        </p:nvSpPr>
        <p:spPr/>
        <p:txBody>
          <a:bodyPr/>
          <a:lstStyle/>
          <a:p>
            <a:r>
              <a:rPr lang="en-US" dirty="0"/>
              <a:t>How the Sausage </a:t>
            </a:r>
            <a:br>
              <a:rPr lang="en-US" dirty="0"/>
            </a:br>
            <a:r>
              <a:rPr lang="en-US" dirty="0"/>
              <a:t>Gets Made: </a:t>
            </a:r>
            <a:br>
              <a:rPr lang="en-US" dirty="0"/>
            </a:br>
            <a:r>
              <a:rPr lang="en-US" sz="3600" dirty="0"/>
              <a:t>Typical Process for Covenant Drafting</a:t>
            </a:r>
            <a:endParaRPr lang="en-US" dirty="0"/>
          </a:p>
        </p:txBody>
      </p:sp>
      <p:pic>
        <p:nvPicPr>
          <p:cNvPr id="4" name="Picture 3" descr="" title="">
            <a:extLst>
              <a:ext uri="{FF2B5EF4-FFF2-40B4-BE49-F238E27FC236}">
                <a16:creationId xmlns:a16="http://schemas.microsoft.com/office/drawing/2014/main" id="{8234E32F-69EE-C384-3601-DD3D31D5C5B1}"/>
              </a:ext>
            </a:extLst>
          </p:cNvPr>
          <p:cNvPicPr>
            <a:picLocks noChangeAspect="1"/>
          </p:cNvPicPr>
          <p:nvPr/>
        </p:nvPicPr>
        <p:blipFill>
          <a:blip r:embed="rId2"/>
          <a:stretch>
            <a:fillRect/>
          </a:stretch>
        </p:blipFill>
        <p:spPr>
          <a:xfrm>
            <a:off x="9909012" y="4033616"/>
            <a:ext cx="1897871" cy="1265375"/>
          </a:xfrm>
          <a:prstGeom prst="rect">
            <a:avLst/>
          </a:prstGeom>
        </p:spPr>
      </p:pic>
    </p:spTree>
    <p:extLst>
      <p:ext uri="{BB962C8B-B14F-4D97-AF65-F5344CB8AC3E}">
        <p14:creationId xmlns:p14="http://schemas.microsoft.com/office/powerpoint/2010/main" val="3700807053"/>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17AED8A9-8708-B5E4-073F-946DF08A643E}"/>
              </a:ext>
            </a:extLst>
          </p:cNvPr>
          <p:cNvSpPr>
            <a:spLocks noGrp="1"/>
          </p:cNvSpPr>
          <p:nvPr>
            <p:ph type="title"/>
          </p:nvPr>
        </p:nvSpPr>
        <p:spPr>
          <a:xfrm>
            <a:off x="609145" y="74614"/>
            <a:ext cx="10911417" cy="585787"/>
          </a:xfrm>
        </p:spPr>
        <p:txBody>
          <a:bodyPr wrap="square" anchor="ctr">
            <a:normAutofit/>
          </a:bodyPr>
          <a:lstStyle/>
          <a:p>
            <a:r>
              <a:rPr lang="en-US" dirty="0"/>
              <a:t>Jokes</a:t>
            </a:r>
          </a:p>
        </p:txBody>
      </p:sp>
      <p:sp>
        <p:nvSpPr>
          <p:cNvPr id="3" name="Content Placeholder 2" descr="" title="">
            <a:extLst>
              <a:ext uri="{FF2B5EF4-FFF2-40B4-BE49-F238E27FC236}">
                <a16:creationId xmlns:a16="http://schemas.microsoft.com/office/drawing/2014/main" id="{54429ECE-7015-0860-ACF0-33719777F10B}"/>
              </a:ext>
            </a:extLst>
          </p:cNvPr>
          <p:cNvSpPr>
            <a:spLocks noGrp="1"/>
          </p:cNvSpPr>
          <p:nvPr>
            <p:ph sz="half" idx="1"/>
          </p:nvPr>
        </p:nvSpPr>
        <p:spPr>
          <a:xfrm>
            <a:off x="609600" y="904876"/>
            <a:ext cx="5384800" cy="4525963"/>
          </a:xfrm>
        </p:spPr>
        <p:txBody>
          <a:bodyPr wrap="square" anchor="t">
            <a:normAutofit/>
          </a:bodyPr>
          <a:lstStyle/>
          <a:p>
            <a:r>
              <a:rPr lang="en-US" dirty="0"/>
              <a:t>What’s worse? Bad lawyer jokes or bad banker jokes?</a:t>
            </a:r>
            <a:endParaRPr lang="en-US"/>
          </a:p>
        </p:txBody>
      </p:sp>
      <p:pic>
        <p:nvPicPr>
          <p:cNvPr id="5" name="Picture 4" descr="" title="">
            <a:extLst>
              <a:ext uri="{FF2B5EF4-FFF2-40B4-BE49-F238E27FC236}">
                <a16:creationId xmlns:a16="http://schemas.microsoft.com/office/drawing/2014/main" id="{39B9EA9E-D8C2-41AD-D24E-5440693C13AB}"/>
              </a:ext>
            </a:extLst>
          </p:cNvPr>
          <p:cNvPicPr>
            <a:picLocks noChangeAspect="1"/>
          </p:cNvPicPr>
          <p:nvPr/>
        </p:nvPicPr>
        <p:blipFill>
          <a:blip r:embed="rId2"/>
          <a:stretch>
            <a:fillRect/>
          </a:stretch>
        </p:blipFill>
        <p:spPr>
          <a:xfrm>
            <a:off x="6197600" y="1471187"/>
            <a:ext cx="5384800" cy="3393341"/>
          </a:xfrm>
          <a:prstGeom prst="rect">
            <a:avLst/>
          </a:prstGeom>
          <a:noFill/>
        </p:spPr>
      </p:pic>
    </p:spTree>
    <p:extLst>
      <p:ext uri="{BB962C8B-B14F-4D97-AF65-F5344CB8AC3E}">
        <p14:creationId xmlns:p14="http://schemas.microsoft.com/office/powerpoint/2010/main" val="3198235199"/>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CD713E8F-C204-EDBA-55CB-8B373C3AE73A}"/>
              </a:ext>
            </a:extLst>
          </p:cNvPr>
          <p:cNvSpPr>
            <a:spLocks noGrp="1"/>
          </p:cNvSpPr>
          <p:nvPr>
            <p:ph type="title"/>
          </p:nvPr>
        </p:nvSpPr>
        <p:spPr/>
        <p:txBody>
          <a:bodyPr/>
          <a:lstStyle/>
          <a:p>
            <a:r>
              <a:rPr lang="en-US" dirty="0"/>
              <a:t>Underwriting Should Dictate	</a:t>
            </a:r>
          </a:p>
        </p:txBody>
      </p:sp>
      <p:sp>
        <p:nvSpPr>
          <p:cNvPr id="3" name="Content Placeholder 2" descr="" title="">
            <a:extLst>
              <a:ext uri="{FF2B5EF4-FFF2-40B4-BE49-F238E27FC236}">
                <a16:creationId xmlns:a16="http://schemas.microsoft.com/office/drawing/2014/main" id="{DBE8A370-16F8-3FD8-8631-B21311357351}"/>
              </a:ext>
            </a:extLst>
          </p:cNvPr>
          <p:cNvSpPr>
            <a:spLocks noGrp="1"/>
          </p:cNvSpPr>
          <p:nvPr>
            <p:ph idx="1"/>
          </p:nvPr>
        </p:nvSpPr>
        <p:spPr/>
        <p:txBody>
          <a:bodyPr/>
          <a:lstStyle/>
          <a:p>
            <a:r>
              <a:rPr lang="en-US" dirty="0"/>
              <a:t>Before we get to drafting of specific covenants, a quick note about what the covenants should actually be.  </a:t>
            </a:r>
          </a:p>
          <a:p>
            <a:pPr lvl="1"/>
            <a:r>
              <a:rPr lang="en-US" dirty="0"/>
              <a:t>Underwriting should dictate what specific covenants are appropriate, at what thresholds and at what frequency (e.g., DSCR vs Leverage; 1.25 : 1.00 vs 1.10 : 1.00; quarterly vs annually).</a:t>
            </a:r>
          </a:p>
          <a:p>
            <a:pPr lvl="1"/>
            <a:r>
              <a:rPr lang="en-US" dirty="0"/>
              <a:t>Lots of other factors color underwriting analysis.  </a:t>
            </a:r>
          </a:p>
          <a:p>
            <a:pPr lvl="2"/>
            <a:r>
              <a:rPr lang="en-US" dirty="0"/>
              <a:t>Transaction type, borrower sophistication, quality of financial reporting, loan amount, collateral type, sponsor/guarantor strength, industry type, etc.  </a:t>
            </a:r>
          </a:p>
          <a:p>
            <a:pPr lvl="2"/>
            <a:r>
              <a:rPr lang="en-US" dirty="0"/>
              <a:t>This should not be a one size fits all approach.  </a:t>
            </a:r>
          </a:p>
        </p:txBody>
      </p:sp>
    </p:spTree>
    <p:extLst>
      <p:ext uri="{BB962C8B-B14F-4D97-AF65-F5344CB8AC3E}">
        <p14:creationId xmlns:p14="http://schemas.microsoft.com/office/powerpoint/2010/main" val="1854482136"/>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10" name="Title 9" descr="" title="">
            <a:extLst>
              <a:ext uri="{FF2B5EF4-FFF2-40B4-BE49-F238E27FC236}">
                <a16:creationId xmlns:a16="http://schemas.microsoft.com/office/drawing/2014/main" id="{D0D7E6E6-3B5D-343B-3E6C-012CA1152689}"/>
              </a:ext>
            </a:extLst>
          </p:cNvPr>
          <p:cNvSpPr>
            <a:spLocks noGrp="1"/>
          </p:cNvSpPr>
          <p:nvPr>
            <p:ph type="title"/>
          </p:nvPr>
        </p:nvSpPr>
        <p:spPr/>
        <p:txBody>
          <a:bodyPr/>
          <a:lstStyle/>
          <a:p>
            <a:r>
              <a:rPr lang="en-US" dirty="0"/>
              <a:t>Process Considerations	</a:t>
            </a:r>
          </a:p>
        </p:txBody>
      </p:sp>
      <p:sp>
        <p:nvSpPr>
          <p:cNvPr id="11" name="Content Placeholder 10" descr="" title="">
            <a:extLst>
              <a:ext uri="{FF2B5EF4-FFF2-40B4-BE49-F238E27FC236}">
                <a16:creationId xmlns:a16="http://schemas.microsoft.com/office/drawing/2014/main" id="{BC5780EE-BB2F-6B40-E0B2-11956BA49644}"/>
              </a:ext>
            </a:extLst>
          </p:cNvPr>
          <p:cNvSpPr>
            <a:spLocks noGrp="1"/>
          </p:cNvSpPr>
          <p:nvPr>
            <p:ph idx="1"/>
          </p:nvPr>
        </p:nvSpPr>
        <p:spPr/>
        <p:txBody>
          <a:bodyPr/>
          <a:lstStyle/>
          <a:p>
            <a:r>
              <a:rPr lang="en-US" dirty="0"/>
              <a:t>Once we’ve decided on the covenant package, we have to put pen to paper.</a:t>
            </a:r>
          </a:p>
          <a:p>
            <a:endParaRPr lang="en-US" dirty="0"/>
          </a:p>
          <a:p>
            <a:r>
              <a:rPr lang="en-US" dirty="0"/>
              <a:t>Typically there are two options for loan documentation preparation.  </a:t>
            </a:r>
          </a:p>
          <a:p>
            <a:pPr lvl="1"/>
            <a:r>
              <a:rPr lang="en-US" dirty="0"/>
              <a:t>Internally prepared on bank’s loan documentation software platform</a:t>
            </a:r>
          </a:p>
          <a:p>
            <a:pPr lvl="1"/>
            <a:r>
              <a:rPr lang="en-US" dirty="0"/>
              <a:t>Attorney prepared</a:t>
            </a:r>
          </a:p>
          <a:p>
            <a:pPr lvl="1"/>
            <a:endParaRPr lang="en-US" dirty="0"/>
          </a:p>
          <a:p>
            <a:r>
              <a:rPr lang="en-US" dirty="0"/>
              <a:t>Both approaches have pros and cons</a:t>
            </a:r>
          </a:p>
          <a:p>
            <a:pPr lvl="1"/>
            <a:r>
              <a:rPr lang="en-US" dirty="0"/>
              <a:t>Accuracy, speed, costs, sophistication, borrower expectations, and not all software platforms are created equally (same can be said for lawyers!)  </a:t>
            </a:r>
          </a:p>
          <a:p>
            <a:pPr lvl="1"/>
            <a:endParaRPr lang="en-US" dirty="0"/>
          </a:p>
        </p:txBody>
      </p:sp>
    </p:spTree>
    <p:extLst>
      <p:ext uri="{BB962C8B-B14F-4D97-AF65-F5344CB8AC3E}">
        <p14:creationId xmlns:p14="http://schemas.microsoft.com/office/powerpoint/2010/main" val="3721343415"/>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10" name="Title 9" descr="" title="">
            <a:extLst>
              <a:ext uri="{FF2B5EF4-FFF2-40B4-BE49-F238E27FC236}">
                <a16:creationId xmlns:a16="http://schemas.microsoft.com/office/drawing/2014/main" id="{D0D7E6E6-3B5D-343B-3E6C-012CA1152689}"/>
              </a:ext>
            </a:extLst>
          </p:cNvPr>
          <p:cNvSpPr>
            <a:spLocks noGrp="1"/>
          </p:cNvSpPr>
          <p:nvPr>
            <p:ph type="title"/>
          </p:nvPr>
        </p:nvSpPr>
        <p:spPr/>
        <p:txBody>
          <a:bodyPr/>
          <a:lstStyle/>
          <a:p>
            <a:r>
              <a:rPr lang="en-US" dirty="0"/>
              <a:t>Internally Prepared </a:t>
            </a:r>
            <a:r>
              <a:rPr lang="en-US"/>
              <a:t>Loan Documents</a:t>
            </a:r>
            <a:endParaRPr lang="en-US" dirty="0"/>
          </a:p>
        </p:txBody>
      </p:sp>
      <p:sp>
        <p:nvSpPr>
          <p:cNvPr id="11" name="Content Placeholder 10" descr="" title="">
            <a:extLst>
              <a:ext uri="{FF2B5EF4-FFF2-40B4-BE49-F238E27FC236}">
                <a16:creationId xmlns:a16="http://schemas.microsoft.com/office/drawing/2014/main" id="{BC5780EE-BB2F-6B40-E0B2-11956BA49644}"/>
              </a:ext>
            </a:extLst>
          </p:cNvPr>
          <p:cNvSpPr>
            <a:spLocks noGrp="1"/>
          </p:cNvSpPr>
          <p:nvPr>
            <p:ph idx="1"/>
          </p:nvPr>
        </p:nvSpPr>
        <p:spPr/>
        <p:txBody>
          <a:bodyPr/>
          <a:lstStyle/>
          <a:p>
            <a:r>
              <a:rPr lang="en-US" dirty="0"/>
              <a:t>Depending on internal process, credit memo is fed directly into loan documentation platform or a doc prep specialist manually keys the information into the doc prep system. </a:t>
            </a:r>
          </a:p>
          <a:p>
            <a:pPr lvl="1"/>
            <a:r>
              <a:rPr lang="en-US" dirty="0"/>
              <a:t>Meaning the author of the credit memo is the author of the financial covenants</a:t>
            </a:r>
          </a:p>
          <a:p>
            <a:r>
              <a:rPr lang="en-US" dirty="0"/>
              <a:t>Pros</a:t>
            </a:r>
          </a:p>
          <a:p>
            <a:pPr lvl="1"/>
            <a:r>
              <a:rPr lang="en-US" dirty="0"/>
              <a:t>Cost effective; potentially uniform across the portfolio; documents typically prepared quickly</a:t>
            </a:r>
          </a:p>
          <a:p>
            <a:r>
              <a:rPr lang="en-US" dirty="0"/>
              <a:t>Cons </a:t>
            </a:r>
          </a:p>
          <a:p>
            <a:pPr lvl="1"/>
            <a:r>
              <a:rPr lang="en-US" dirty="0"/>
              <a:t>Perhaps a lack of sophistication in drafting; non-negotiable; only lay people involved (although maybe that’s a pro!); software limitations</a:t>
            </a:r>
          </a:p>
          <a:p>
            <a:pPr lvl="1"/>
            <a:endParaRPr lang="en-US" dirty="0"/>
          </a:p>
        </p:txBody>
      </p:sp>
    </p:spTree>
    <p:extLst>
      <p:ext uri="{BB962C8B-B14F-4D97-AF65-F5344CB8AC3E}">
        <p14:creationId xmlns:p14="http://schemas.microsoft.com/office/powerpoint/2010/main" val="1324980866"/>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6820A577-D2E7-91A4-7AAC-926E6B8A3DB1}"/>
              </a:ext>
            </a:extLst>
          </p:cNvPr>
          <p:cNvSpPr>
            <a:spLocks noGrp="1"/>
          </p:cNvSpPr>
          <p:nvPr>
            <p:ph type="title"/>
          </p:nvPr>
        </p:nvSpPr>
        <p:spPr/>
        <p:txBody>
          <a:bodyPr/>
          <a:lstStyle/>
          <a:p>
            <a:r>
              <a:rPr lang="en-US" dirty="0"/>
              <a:t>Attorney Prepared Loan Documents</a:t>
            </a:r>
          </a:p>
        </p:txBody>
      </p:sp>
      <p:sp>
        <p:nvSpPr>
          <p:cNvPr id="3" name="Content Placeholder 2" descr="" title="">
            <a:extLst>
              <a:ext uri="{FF2B5EF4-FFF2-40B4-BE49-F238E27FC236}">
                <a16:creationId xmlns:a16="http://schemas.microsoft.com/office/drawing/2014/main" id="{1BE79F70-F849-0F7A-C49D-400B7FAFAB2C}"/>
              </a:ext>
            </a:extLst>
          </p:cNvPr>
          <p:cNvSpPr>
            <a:spLocks noGrp="1"/>
          </p:cNvSpPr>
          <p:nvPr>
            <p:ph idx="1"/>
          </p:nvPr>
        </p:nvSpPr>
        <p:spPr/>
        <p:txBody>
          <a:bodyPr/>
          <a:lstStyle/>
          <a:p>
            <a:r>
              <a:rPr lang="en-US" dirty="0"/>
              <a:t>Bank counsel takes term sheet, commitment letter, and/or credit memo and prepares loan documents</a:t>
            </a:r>
          </a:p>
          <a:p>
            <a:pPr lvl="1"/>
            <a:r>
              <a:rPr lang="en-US" dirty="0"/>
              <a:t>Does the bank have shelf documents?  Doc Prep Standards?</a:t>
            </a:r>
          </a:p>
          <a:p>
            <a:r>
              <a:rPr lang="en-US" dirty="0"/>
              <a:t>Pros</a:t>
            </a:r>
          </a:p>
          <a:p>
            <a:pPr lvl="1"/>
            <a:r>
              <a:rPr lang="en-US" dirty="0"/>
              <a:t>Highly customizable; can accommodate very sophisticated covenants; can signal a level of bank sophistication to borrower/marketplace</a:t>
            </a:r>
          </a:p>
          <a:p>
            <a:r>
              <a:rPr lang="en-US" dirty="0"/>
              <a:t>Cons</a:t>
            </a:r>
          </a:p>
          <a:p>
            <a:pPr lvl="1"/>
            <a:r>
              <a:rPr lang="en-US" dirty="0"/>
              <a:t>More costly; inconsistencies across the portfolio; can be slower to draft; inconsistent quality of bank counsel</a:t>
            </a:r>
          </a:p>
        </p:txBody>
      </p:sp>
    </p:spTree>
    <p:extLst>
      <p:ext uri="{BB962C8B-B14F-4D97-AF65-F5344CB8AC3E}">
        <p14:creationId xmlns:p14="http://schemas.microsoft.com/office/powerpoint/2010/main" val="2191589210"/>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0254577A-202C-9516-9EA4-5508CAA0C7F6}"/>
              </a:ext>
            </a:extLst>
          </p:cNvPr>
          <p:cNvSpPr>
            <a:spLocks noGrp="1"/>
          </p:cNvSpPr>
          <p:nvPr>
            <p:ph type="title"/>
          </p:nvPr>
        </p:nvSpPr>
        <p:spPr/>
        <p:txBody>
          <a:bodyPr/>
          <a:lstStyle/>
          <a:p>
            <a:r>
              <a:rPr lang="en-US" dirty="0"/>
              <a:t>Loan Documents-What’s a girl to do…</a:t>
            </a:r>
          </a:p>
        </p:txBody>
      </p:sp>
      <p:sp>
        <p:nvSpPr>
          <p:cNvPr id="3" name="Content Placeholder 2" descr="" title="">
            <a:extLst>
              <a:ext uri="{FF2B5EF4-FFF2-40B4-BE49-F238E27FC236}">
                <a16:creationId xmlns:a16="http://schemas.microsoft.com/office/drawing/2014/main" id="{E8025340-A8B8-4540-6629-7F275556DA2F}"/>
              </a:ext>
            </a:extLst>
          </p:cNvPr>
          <p:cNvSpPr>
            <a:spLocks noGrp="1"/>
          </p:cNvSpPr>
          <p:nvPr>
            <p:ph idx="1"/>
          </p:nvPr>
        </p:nvSpPr>
        <p:spPr/>
        <p:txBody>
          <a:bodyPr/>
          <a:lstStyle/>
          <a:p>
            <a:r>
              <a:rPr lang="en-US" dirty="0"/>
              <a:t>There is not single answer.  </a:t>
            </a:r>
          </a:p>
          <a:p>
            <a:r>
              <a:rPr lang="en-US" dirty="0"/>
              <a:t>Factors to consider when deciding whether to send documents out would include:</a:t>
            </a:r>
          </a:p>
          <a:p>
            <a:pPr lvl="1"/>
            <a:r>
              <a:rPr lang="en-US" dirty="0"/>
              <a:t>Loan amount</a:t>
            </a:r>
          </a:p>
          <a:p>
            <a:pPr lvl="1"/>
            <a:r>
              <a:rPr lang="en-US" dirty="0"/>
              <a:t>Loan Structure</a:t>
            </a:r>
          </a:p>
          <a:p>
            <a:pPr lvl="1"/>
            <a:r>
              <a:rPr lang="en-US" dirty="0"/>
              <a:t>Loan Type (e.g., Leveraged, ABL, Mezz, owner occupied)</a:t>
            </a:r>
          </a:p>
          <a:p>
            <a:pPr lvl="1"/>
            <a:r>
              <a:rPr lang="en-US" dirty="0"/>
              <a:t>Collateral type</a:t>
            </a:r>
          </a:p>
          <a:p>
            <a:pPr lvl="1"/>
            <a:r>
              <a:rPr lang="en-US" dirty="0"/>
              <a:t>Borrower sophistication</a:t>
            </a:r>
          </a:p>
          <a:p>
            <a:pPr lvl="1"/>
            <a:r>
              <a:rPr lang="en-US" dirty="0"/>
              <a:t>Market expectations (e.g., NY City vs Bunn-level)  </a:t>
            </a:r>
          </a:p>
        </p:txBody>
      </p:sp>
    </p:spTree>
    <p:extLst>
      <p:ext uri="{BB962C8B-B14F-4D97-AF65-F5344CB8AC3E}">
        <p14:creationId xmlns:p14="http://schemas.microsoft.com/office/powerpoint/2010/main" val="358283314"/>
      </p:ext>
    </p:extLst>
  </p:cSld>
  <p:clrMapOvr>
    <a:masterClrMapping/>
  </p:clrMapOvr>
</p:sld>
</file>

<file path=ppt/theme/theme1.xml><?xml version="1.0" encoding="utf-8"?>
<a:theme xmlns:a="http://schemas.openxmlformats.org/drawingml/2006/main" name="2_Cover Slide">
  <a:themeElements>
    <a:clrScheme name="WM Brand">
      <a:dk1>
        <a:srgbClr val="00263E"/>
      </a:dk1>
      <a:lt1>
        <a:srgbClr val="FFFFFF"/>
      </a:lt1>
      <a:dk2>
        <a:srgbClr val="004C97"/>
      </a:dk2>
      <a:lt2>
        <a:srgbClr val="CDEEEC"/>
      </a:lt2>
      <a:accent1>
        <a:srgbClr val="004C97"/>
      </a:accent1>
      <a:accent2>
        <a:srgbClr val="00ACA0"/>
      </a:accent2>
      <a:accent3>
        <a:srgbClr val="DC8633"/>
      </a:accent3>
      <a:accent4>
        <a:srgbClr val="00263E"/>
      </a:accent4>
      <a:accent5>
        <a:srgbClr val="43B02A"/>
      </a:accent5>
      <a:accent6>
        <a:srgbClr val="470A68"/>
      </a:accent6>
      <a:hlink>
        <a:srgbClr val="00ACA0"/>
      </a:hlink>
      <a:folHlink>
        <a:srgbClr val="004C97"/>
      </a:folHlink>
    </a:clrScheme>
    <a:fontScheme name="Custom 1">
      <a:majorFont>
        <a:latin typeface="Bahnschrif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2ACBB67-5B81-4FA0-AB98-DC1519BEFD46}" vid="{4A0999D8-C8A7-40BD-98B8-9DEFC95D3CFE}"/>
    </a:ext>
  </a:extLst>
</a:theme>
</file>

<file path=ppt/theme/theme2.xml><?xml version="1.0" encoding="utf-8"?>
<a:theme xmlns:a="http://schemas.openxmlformats.org/drawingml/2006/main" name="1_Agenda">
  <a:themeElements>
    <a:clrScheme name="Custom 3">
      <a:dk1>
        <a:srgbClr val="00263E"/>
      </a:dk1>
      <a:lt1>
        <a:srgbClr val="FFFFFF"/>
      </a:lt1>
      <a:dk2>
        <a:srgbClr val="00263E"/>
      </a:dk2>
      <a:lt2>
        <a:srgbClr val="CDEEEC"/>
      </a:lt2>
      <a:accent1>
        <a:srgbClr val="004C97"/>
      </a:accent1>
      <a:accent2>
        <a:srgbClr val="00ACA0"/>
      </a:accent2>
      <a:accent3>
        <a:srgbClr val="DC8633"/>
      </a:accent3>
      <a:accent4>
        <a:srgbClr val="00263E"/>
      </a:accent4>
      <a:accent5>
        <a:srgbClr val="43B02A"/>
      </a:accent5>
      <a:accent6>
        <a:srgbClr val="470A68"/>
      </a:accent6>
      <a:hlink>
        <a:srgbClr val="00ACA0"/>
      </a:hlink>
      <a:folHlink>
        <a:srgbClr val="004C97"/>
      </a:folHlink>
    </a:clrScheme>
    <a:fontScheme name="Custom 1">
      <a:majorFont>
        <a:latin typeface="Bahnschrif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91440" tIns="45720" rIns="91440" bIns="45720" numCol="1" anchor="t" anchorCtr="0" compatLnSpc="1">
        <a:prstTxWarp prst="textNoShape">
          <a:avLst/>
        </a:prstTxWarp>
      </a:bodyPr>
      <a:lstStyle>
        <a:def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kumimoji="0"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defRPr>
        </a:defPPr>
      </a:lstStyle>
    </a:txDef>
  </a:objectDefaults>
  <a:extraClrSchemeLst/>
  <a:extLst>
    <a:ext uri="{05A4C25C-085E-4340-85A3-A5531E510DB2}">
      <thm15:themeFamily xmlns:thm15="http://schemas.microsoft.com/office/thememl/2012/main" name="Presentation1" id="{D2ACBB67-5B81-4FA0-AB98-DC1519BEFD46}" vid="{383DBD38-AC5F-4238-B38F-E1B925F112AE}"/>
    </a:ext>
  </a:extLst>
</a:theme>
</file>

<file path=ppt/theme/theme3.xml><?xml version="1.0" encoding="utf-8"?>
<a:theme xmlns:a="http://schemas.openxmlformats.org/drawingml/2006/main" name="Divider Slide">
  <a:themeElements>
    <a:clrScheme name="WM Brand">
      <a:dk1>
        <a:srgbClr val="00263E"/>
      </a:dk1>
      <a:lt1>
        <a:srgbClr val="F0F0ED"/>
      </a:lt1>
      <a:dk2>
        <a:srgbClr val="004C97"/>
      </a:dk2>
      <a:lt2>
        <a:srgbClr val="CDEEEC"/>
      </a:lt2>
      <a:accent1>
        <a:srgbClr val="004C97"/>
      </a:accent1>
      <a:accent2>
        <a:srgbClr val="00ACA0"/>
      </a:accent2>
      <a:accent3>
        <a:srgbClr val="DC8633"/>
      </a:accent3>
      <a:accent4>
        <a:srgbClr val="00263E"/>
      </a:accent4>
      <a:accent5>
        <a:srgbClr val="43B02A"/>
      </a:accent5>
      <a:accent6>
        <a:srgbClr val="470A68"/>
      </a:accent6>
      <a:hlink>
        <a:srgbClr val="00ACA0"/>
      </a:hlink>
      <a:folHlink>
        <a:srgbClr val="004C97"/>
      </a:folHlink>
    </a:clrScheme>
    <a:fontScheme name="Custom 1">
      <a:majorFont>
        <a:latin typeface="Bahnschrif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2ACBB67-5B81-4FA0-AB98-DC1519BEFD46}" vid="{7F378D81-FF2D-4213-B94B-21B877F4438B}"/>
    </a:ext>
  </a:extLst>
</a:theme>
</file>

<file path=ppt/theme/theme4.xml><?xml version="1.0" encoding="utf-8"?>
<a:theme xmlns:a="http://schemas.openxmlformats.org/drawingml/2006/main" name="7_Office Theme">
  <a:themeElements>
    <a:clrScheme name="Custom 3">
      <a:dk1>
        <a:srgbClr val="00263E"/>
      </a:dk1>
      <a:lt1>
        <a:srgbClr val="FFFFFF"/>
      </a:lt1>
      <a:dk2>
        <a:srgbClr val="00263E"/>
      </a:dk2>
      <a:lt2>
        <a:srgbClr val="CDEEEC"/>
      </a:lt2>
      <a:accent1>
        <a:srgbClr val="004C97"/>
      </a:accent1>
      <a:accent2>
        <a:srgbClr val="00ACA0"/>
      </a:accent2>
      <a:accent3>
        <a:srgbClr val="DC8633"/>
      </a:accent3>
      <a:accent4>
        <a:srgbClr val="00263E"/>
      </a:accent4>
      <a:accent5>
        <a:srgbClr val="43B02A"/>
      </a:accent5>
      <a:accent6>
        <a:srgbClr val="470A68"/>
      </a:accent6>
      <a:hlink>
        <a:srgbClr val="00ACA0"/>
      </a:hlink>
      <a:folHlink>
        <a:srgbClr val="004C97"/>
      </a:folHlink>
    </a:clrScheme>
    <a:fontScheme name="Custom 1">
      <a:majorFont>
        <a:latin typeface="Bahnschrif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Theme 1">
        <a:dk1>
          <a:srgbClr val="000000"/>
        </a:dk1>
        <a:lt1>
          <a:srgbClr val="FFFFFF"/>
        </a:lt1>
        <a:dk2>
          <a:srgbClr val="003C68"/>
        </a:dk2>
        <a:lt2>
          <a:srgbClr val="EEECE1"/>
        </a:lt2>
        <a:accent1>
          <a:srgbClr val="003C68"/>
        </a:accent1>
        <a:accent2>
          <a:srgbClr val="787C7E"/>
        </a:accent2>
        <a:accent3>
          <a:srgbClr val="FFFFFF"/>
        </a:accent3>
        <a:accent4>
          <a:srgbClr val="000000"/>
        </a:accent4>
        <a:accent5>
          <a:srgbClr val="AAAFB9"/>
        </a:accent5>
        <a:accent6>
          <a:srgbClr val="6C7072"/>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D2ACBB67-5B81-4FA0-AB98-DC1519BEFD46}" vid="{D37B1FC9-DC68-402D-9199-E0052F8EF719}"/>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958BB5DA04154AB2DDC1506B251849" ma:contentTypeVersion="16" ma:contentTypeDescription="Create a new document." ma:contentTypeScope="" ma:versionID="5d5f38f958ca323744cf71f37814b274">
  <xsd:schema xmlns:xsd="http://www.w3.org/2001/XMLSchema" xmlns:xs="http://www.w3.org/2001/XMLSchema" xmlns:p="http://schemas.microsoft.com/office/2006/metadata/properties" xmlns:ns2="6bc42181-ed0b-4513-8058-7e1234b2fa28" xmlns:ns3="0d50af79-0ddd-4f30-bbd9-0c3ecaf74590" targetNamespace="http://schemas.microsoft.com/office/2006/metadata/properties" ma:root="true" ma:fieldsID="c80fc8a0dc60639e0178f9cf468ba0df" ns2:_="" ns3:_="">
    <xsd:import namespace="6bc42181-ed0b-4513-8058-7e1234b2fa28"/>
    <xsd:import namespace="0d50af79-0ddd-4f30-bbd9-0c3ecaf74590"/>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Location" minOccurs="0"/>
                <xsd:element ref="ns2:SharedWithUsers" minOccurs="0"/>
                <xsd:element ref="ns2:SharedWithDetail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c42181-ed0b-4513-8058-7e1234b2fa2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1" nillable="true" ma:displayName="Taxonomy Catch All Column" ma:hidden="true" ma:list="{dc96bd0f-fec2-4dd1-a91b-78e1b6750149}" ma:internalName="TaxCatchAll" ma:showField="CatchAllData" ma:web="6bc42181-ed0b-4513-8058-7e1234b2fa28">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d50af79-0ddd-4f30-bbd9-0c3ecaf7459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bf2701f0-c06e-4c12-906d-ce72ad831b95"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6bc42181-ed0b-4513-8058-7e1234b2fa28" xsi:nil="true"/>
    <lcf76f155ced4ddcb4097134ff3c332f xmlns="0d50af79-0ddd-4f30-bbd9-0c3ecaf74590">
      <Terms xmlns="http://schemas.microsoft.com/office/infopath/2007/PartnerControls"/>
    </lcf76f155ced4ddcb4097134ff3c332f>
    <_dlc_DocId xmlns="6bc42181-ed0b-4513-8058-7e1234b2fa28">UHEMNCS2UJP5-647281013-856270</_dlc_DocId>
    <_dlc_DocIdUrl xmlns="6bc42181-ed0b-4513-8058-7e1234b2fa28">
      <Url>https://northcarolinabank.sharepoint.com/sites/Public/_layouts/15/DocIdRedir.aspx?ID=UHEMNCS2UJP5-647281013-856270</Url>
      <Description>UHEMNCS2UJP5-647281013-856270</Description>
    </_dlc_DocIdUrl>
  </documentManagement>
</p:properties>
</file>

<file path=customXml/itemProps1.xml><?xml version="1.0" encoding="utf-8"?>
<ds:datastoreItem xmlns:ds="http://schemas.openxmlformats.org/officeDocument/2006/customXml" ds:itemID="{F07716D5-1725-423B-B6E0-854634ABB654}"/>
</file>

<file path=customXml/itemProps2.xml><?xml version="1.0" encoding="utf-8"?>
<ds:datastoreItem xmlns:ds="http://schemas.openxmlformats.org/officeDocument/2006/customXml" ds:itemID="{CD6404D1-F877-4F7E-BDCD-682D7BAD7ADE}"/>
</file>

<file path=customXml/itemProps3.xml><?xml version="1.0" encoding="utf-8"?>
<ds:datastoreItem xmlns:ds="http://schemas.openxmlformats.org/officeDocument/2006/customXml" ds:itemID="{9C2F0F99-7691-451D-9611-BF53845EB21C}"/>
</file>

<file path=customXml/itemProps4.xml><?xml version="1.0" encoding="utf-8"?>
<ds:datastoreItem xmlns:ds="http://schemas.openxmlformats.org/officeDocument/2006/customXml" ds:itemID="{99A66126-5DA9-4E78-BB6F-C245BBB66AFB}"/>
</file>

<file path=docProps/app.xml><?xml version="1.0" encoding="utf-8"?>
<ap:Properties xmlns:vt="http://schemas.openxmlformats.org/officeDocument/2006/docPropsVTypes" xmlns:ap="http://schemas.openxmlformats.org/officeDocument/2006/extended-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1900-01-01T05:00:00Z</cp:lastPrinted>
  <dcterms:created xsi:type="dcterms:W3CDTF">1900-01-01T05:00:00Z</dcterms:created>
  <dcterms:modified xsi:type="dcterms:W3CDTF">1900-01-01T05:00:00Z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0x01010061958BB5DA04154AB2DDC1506B251849</vt:lpwstr>
  </property>
  <property fmtid="{D5CDD505-2E9C-101B-9397-08002B2CF9AE}" pid="3" name="_dlc_DocIdItemGuid">
    <vt:lpwstr>2677aaab-2c8b-421d-8a65-3054cb411c0f</vt:lpwstr>
  </property>
</Properties>
</file>